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</p:sldMasterIdLst>
  <p:notesMasterIdLst>
    <p:notesMasterId r:id="rId20"/>
  </p:notesMasterIdLst>
  <p:sldIdLst>
    <p:sldId id="2620" r:id="rId4"/>
    <p:sldId id="591" r:id="rId5"/>
    <p:sldId id="519" r:id="rId6"/>
    <p:sldId id="2619" r:id="rId7"/>
    <p:sldId id="546" r:id="rId8"/>
    <p:sldId id="259" r:id="rId9"/>
    <p:sldId id="624" r:id="rId10"/>
    <p:sldId id="625" r:id="rId11"/>
    <p:sldId id="626" r:id="rId12"/>
    <p:sldId id="627" r:id="rId13"/>
    <p:sldId id="628" r:id="rId14"/>
    <p:sldId id="275" r:id="rId15"/>
    <p:sldId id="301" r:id="rId16"/>
    <p:sldId id="311" r:id="rId17"/>
    <p:sldId id="629" r:id="rId18"/>
    <p:sldId id="5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2A931-D170-4DFC-B433-19A2871DEB91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700DC-7CA4-43E9-8CEC-E539DEFC8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87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77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29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087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06B84-84F9-48C4-A491-205853F12C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83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150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70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57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5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57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4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57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5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57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2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4" y="274639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2" y="274639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57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5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57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4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0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28" y="2907955"/>
            <a:ext cx="2435275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2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26" y="220339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1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6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99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57"/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5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57"/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3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B2D6-46FE-4120-B172-CF89C811B78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151D-D2A7-4664-81DA-64DDBF204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77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B2D6-46FE-4120-B172-CF89C811B78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151D-D2A7-4664-81DA-64DDBF204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74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B2D6-46FE-4120-B172-CF89C811B78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151D-D2A7-4664-81DA-64DDBF204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31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B2D6-46FE-4120-B172-CF89C811B78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151D-D2A7-4664-81DA-64DDBF204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28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B2D6-46FE-4120-B172-CF89C811B78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151D-D2A7-4664-81DA-64DDBF204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3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57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5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57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3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B2D6-46FE-4120-B172-CF89C811B78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151D-D2A7-4664-81DA-64DDBF204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46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B2D6-46FE-4120-B172-CF89C811B78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151D-D2A7-4664-81DA-64DDBF204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97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B2D6-46FE-4120-B172-CF89C811B78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151D-D2A7-4664-81DA-64DDBF204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13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B2D6-46FE-4120-B172-CF89C811B78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151D-D2A7-4664-81DA-64DDBF204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39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B2D6-46FE-4120-B172-CF89C811B78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151D-D2A7-4664-81DA-64DDBF204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43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5B2D6-46FE-4120-B172-CF89C811B78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151D-D2A7-4664-81DA-64DDBF204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08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8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7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81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6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29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87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11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5144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2173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199203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6231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57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5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57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7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87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39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71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52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9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151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93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0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57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5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57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4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29" indent="0">
              <a:buNone/>
              <a:defRPr sz="1999" b="1"/>
            </a:lvl2pPr>
            <a:lvl3pPr marL="914057" indent="0">
              <a:buNone/>
              <a:defRPr sz="1799" b="1"/>
            </a:lvl3pPr>
            <a:lvl4pPr marL="1371087" indent="0">
              <a:buNone/>
              <a:defRPr sz="1600" b="1"/>
            </a:lvl4pPr>
            <a:lvl5pPr marL="1828116" indent="0">
              <a:buNone/>
              <a:defRPr sz="1600" b="1"/>
            </a:lvl5pPr>
            <a:lvl6pPr marL="2285144" indent="0">
              <a:buNone/>
              <a:defRPr sz="1600" b="1"/>
            </a:lvl6pPr>
            <a:lvl7pPr marL="2742173" indent="0">
              <a:buNone/>
              <a:defRPr sz="1600" b="1"/>
            </a:lvl7pPr>
            <a:lvl8pPr marL="3199203" indent="0">
              <a:buNone/>
              <a:defRPr sz="1600" b="1"/>
            </a:lvl8pPr>
            <a:lvl9pPr marL="365623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29" indent="0">
              <a:buNone/>
              <a:defRPr sz="1999" b="1"/>
            </a:lvl2pPr>
            <a:lvl3pPr marL="914057" indent="0">
              <a:buNone/>
              <a:defRPr sz="1799" b="1"/>
            </a:lvl3pPr>
            <a:lvl4pPr marL="1371087" indent="0">
              <a:buNone/>
              <a:defRPr sz="1600" b="1"/>
            </a:lvl4pPr>
            <a:lvl5pPr marL="1828116" indent="0">
              <a:buNone/>
              <a:defRPr sz="1600" b="1"/>
            </a:lvl5pPr>
            <a:lvl6pPr marL="2285144" indent="0">
              <a:buNone/>
              <a:defRPr sz="1600" b="1"/>
            </a:lvl6pPr>
            <a:lvl7pPr marL="2742173" indent="0">
              <a:buNone/>
              <a:defRPr sz="1600" b="1"/>
            </a:lvl7pPr>
            <a:lvl8pPr marL="3199203" indent="0">
              <a:buNone/>
              <a:defRPr sz="1600" b="1"/>
            </a:lvl8pPr>
            <a:lvl9pPr marL="365623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57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5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57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0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57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5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57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8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57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5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57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3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5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5" cy="4691063"/>
          </a:xfrm>
        </p:spPr>
        <p:txBody>
          <a:bodyPr/>
          <a:lstStyle>
            <a:lvl1pPr marL="0" indent="0">
              <a:buNone/>
              <a:defRPr sz="1399"/>
            </a:lvl1pPr>
            <a:lvl2pPr marL="457029" indent="0">
              <a:buNone/>
              <a:defRPr sz="1200"/>
            </a:lvl2pPr>
            <a:lvl3pPr marL="914057" indent="0">
              <a:buNone/>
              <a:defRPr sz="1000"/>
            </a:lvl3pPr>
            <a:lvl4pPr marL="1371087" indent="0">
              <a:buNone/>
              <a:defRPr sz="900"/>
            </a:lvl4pPr>
            <a:lvl5pPr marL="1828116" indent="0">
              <a:buNone/>
              <a:defRPr sz="900"/>
            </a:lvl5pPr>
            <a:lvl6pPr marL="2285144" indent="0">
              <a:buNone/>
              <a:defRPr sz="900"/>
            </a:lvl6pPr>
            <a:lvl7pPr marL="2742173" indent="0">
              <a:buNone/>
              <a:defRPr sz="900"/>
            </a:lvl7pPr>
            <a:lvl8pPr marL="3199203" indent="0">
              <a:buNone/>
              <a:defRPr sz="900"/>
            </a:lvl8pPr>
            <a:lvl9pPr marL="365623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57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5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57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8"/>
            </a:lvl1pPr>
            <a:lvl2pPr marL="457029" indent="0">
              <a:buNone/>
              <a:defRPr sz="2799"/>
            </a:lvl2pPr>
            <a:lvl3pPr marL="914057" indent="0">
              <a:buNone/>
              <a:defRPr sz="2399"/>
            </a:lvl3pPr>
            <a:lvl4pPr marL="1371087" indent="0">
              <a:buNone/>
              <a:defRPr sz="1999"/>
            </a:lvl4pPr>
            <a:lvl5pPr marL="1828116" indent="0">
              <a:buNone/>
              <a:defRPr sz="1999"/>
            </a:lvl5pPr>
            <a:lvl6pPr marL="2285144" indent="0">
              <a:buNone/>
              <a:defRPr sz="1999"/>
            </a:lvl6pPr>
            <a:lvl7pPr marL="2742173" indent="0">
              <a:buNone/>
              <a:defRPr sz="1999"/>
            </a:lvl7pPr>
            <a:lvl8pPr marL="3199203" indent="0">
              <a:buNone/>
              <a:defRPr sz="1999"/>
            </a:lvl8pPr>
            <a:lvl9pPr marL="365623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399"/>
            </a:lvl1pPr>
            <a:lvl2pPr marL="457029" indent="0">
              <a:buNone/>
              <a:defRPr sz="1200"/>
            </a:lvl2pPr>
            <a:lvl3pPr marL="914057" indent="0">
              <a:buNone/>
              <a:defRPr sz="1000"/>
            </a:lvl3pPr>
            <a:lvl4pPr marL="1371087" indent="0">
              <a:buNone/>
              <a:defRPr sz="900"/>
            </a:lvl4pPr>
            <a:lvl5pPr marL="1828116" indent="0">
              <a:buNone/>
              <a:defRPr sz="900"/>
            </a:lvl5pPr>
            <a:lvl6pPr marL="2285144" indent="0">
              <a:buNone/>
              <a:defRPr sz="900"/>
            </a:lvl6pPr>
            <a:lvl7pPr marL="2742173" indent="0">
              <a:buNone/>
              <a:defRPr sz="900"/>
            </a:lvl7pPr>
            <a:lvl8pPr marL="3199203" indent="0">
              <a:buNone/>
              <a:defRPr sz="900"/>
            </a:lvl8pPr>
            <a:lvl9pPr marL="365623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57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5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57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42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7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7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5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7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ctr" defTabSz="914057" rtl="0" eaLnBrk="1" latinLnBrk="0" hangingPunct="1"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1" indent="-342771" algn="l" defTabSz="914057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42672" indent="-285644" algn="l" defTabSz="914057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2" indent="-228515" algn="l" defTabSz="9140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1" indent="-228515" algn="l" defTabSz="914057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0" indent="-228515" algn="l" defTabSz="914057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9" indent="-228515" algn="l" defTabSz="9140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8" indent="-228515" algn="l" defTabSz="9140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6" indent="-228515" algn="l" defTabSz="9140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6" indent="-228515" algn="l" defTabSz="91405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29" algn="l" defTabSz="9140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57" algn="l" defTabSz="9140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7" algn="l" defTabSz="9140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6" algn="l" defTabSz="9140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4" algn="l" defTabSz="9140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3" algn="l" defTabSz="9140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3" algn="l" defTabSz="9140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231" algn="l" defTabSz="9140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5B2D6-46FE-4120-B172-CF89C811B78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6151D-D2A7-4664-81DA-64DDBF204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5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8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3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2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1.png"/><Relationship Id="rId3" Type="http://schemas.openxmlformats.org/officeDocument/2006/relationships/audio" Target="../media/media5.m4a"/><Relationship Id="rId7" Type="http://schemas.openxmlformats.org/officeDocument/2006/relationships/image" Target="../media/image36.emf"/><Relationship Id="rId12" Type="http://schemas.microsoft.com/office/2007/relationships/hdphoto" Target="../media/hdphoto3.wdp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5.emf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18.png"/><Relationship Id="rId10" Type="http://schemas.openxmlformats.org/officeDocument/2006/relationships/image" Target="../media/image39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8.emf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1.m4a"/><Relationship Id="rId7" Type="http://schemas.openxmlformats.org/officeDocument/2006/relationships/image" Target="../media/image15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.m4a"/><Relationship Id="rId7" Type="http://schemas.openxmlformats.org/officeDocument/2006/relationships/image" Target="../media/image20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3.m4a"/><Relationship Id="rId7" Type="http://schemas.openxmlformats.org/officeDocument/2006/relationships/image" Target="../media/image2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1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20" y="36325"/>
            <a:ext cx="9167201" cy="68580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 flipH="1">
            <a:off x="3599317" y="3861048"/>
            <a:ext cx="5490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000" b="1" dirty="0" err="1">
                <a:solidFill>
                  <a:prstClr val="white"/>
                </a:solidFill>
                <a:latin typeface="VNI-Avo" pitchFamily="2" charset="0"/>
                <a:ea typeface="微软雅黑"/>
                <a:cs typeface="+mn-ea"/>
                <a:sym typeface="+mn-lt"/>
              </a:rPr>
              <a:t>Baøi</a:t>
            </a:r>
            <a:r>
              <a:rPr lang="en-US" altLang="zh-CN" sz="4000" b="1" dirty="0">
                <a:solidFill>
                  <a:prstClr val="white"/>
                </a:solidFill>
                <a:latin typeface="VNI-Avo" pitchFamily="2" charset="0"/>
                <a:ea typeface="微软雅黑"/>
                <a:cs typeface="+mn-ea"/>
                <a:sym typeface="+mn-lt"/>
              </a:rPr>
              <a:t> : </a:t>
            </a:r>
            <a:r>
              <a:rPr lang="en-US" altLang="zh-CN" sz="4000" b="1" dirty="0" err="1">
                <a:solidFill>
                  <a:prstClr val="white"/>
                </a:solidFill>
                <a:latin typeface="VNI-Avo" pitchFamily="2" charset="0"/>
                <a:ea typeface="微软雅黑"/>
                <a:cs typeface="+mn-ea"/>
                <a:sym typeface="+mn-lt"/>
              </a:rPr>
              <a:t>Thöïc</a:t>
            </a:r>
            <a:r>
              <a:rPr lang="en-US" altLang="zh-CN" sz="4000" b="1" dirty="0">
                <a:solidFill>
                  <a:prstClr val="white"/>
                </a:solidFill>
                <a:latin typeface="VNI-Avo" pitchFamily="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VNI-Avo" pitchFamily="2" charset="0"/>
                <a:ea typeface="微软雅黑"/>
                <a:cs typeface="+mn-ea"/>
                <a:sym typeface="+mn-lt"/>
              </a:rPr>
              <a:t>haønh</a:t>
            </a:r>
            <a:endParaRPr lang="en-US" altLang="zh-CN" sz="4000" b="1" dirty="0">
              <a:solidFill>
                <a:prstClr val="white"/>
              </a:solidFill>
              <a:latin typeface="VNI-Avo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3324502" y="2508434"/>
            <a:ext cx="61206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VNI-Avo" pitchFamily="2" charset="0"/>
                <a:ea typeface="微软雅黑"/>
                <a:cs typeface="+mn-ea"/>
                <a:sym typeface="+mn-lt"/>
              </a:rPr>
              <a:t>BAØI GIAÛNG TRÖÏC TUYEÁN KHOÁI 1 </a:t>
            </a:r>
            <a:r>
              <a:rPr lang="vi-VN" altLang="zh-CN" sz="3200" b="1" dirty="0">
                <a:solidFill>
                  <a:prstClr val="white"/>
                </a:solidFill>
                <a:latin typeface="VNI-Avo" pitchFamily="2" charset="0"/>
                <a:cs typeface="+mn-ea"/>
                <a:sym typeface="+mn-lt"/>
              </a:rPr>
              <a:t>TUAÀN </a:t>
            </a:r>
            <a:r>
              <a:rPr lang="en-US" altLang="zh-CN" sz="3200" b="1" dirty="0">
                <a:solidFill>
                  <a:prstClr val="white"/>
                </a:solidFill>
                <a:latin typeface="VNI-Avo" pitchFamily="2" charset="0"/>
                <a:cs typeface="+mn-ea"/>
                <a:sym typeface="+mn-lt"/>
              </a:rPr>
              <a:t>13</a:t>
            </a:r>
            <a:endParaRPr lang="vi-VN" altLang="zh-CN" sz="3200" b="1" dirty="0">
              <a:solidFill>
                <a:prstClr val="white"/>
              </a:solidFill>
              <a:latin typeface="VNI-Avo" pitchFamily="2" charset="0"/>
              <a:cs typeface="+mn-ea"/>
              <a:sym typeface="+mn-lt"/>
            </a:endParaRPr>
          </a:p>
          <a:p>
            <a:pPr algn="ctr">
              <a:lnSpc>
                <a:spcPct val="150000"/>
              </a:lnSpc>
              <a:defRPr/>
            </a:pPr>
            <a:endParaRPr lang="en-US" altLang="zh-CN" sz="3200" b="1" dirty="0">
              <a:solidFill>
                <a:prstClr val="white"/>
              </a:solidFill>
              <a:latin typeface="VNI-Avo" pitchFamily="2" charset="0"/>
              <a:cs typeface="+mn-ea"/>
              <a:sym typeface="+mn-lt"/>
            </a:endParaRPr>
          </a:p>
          <a:p>
            <a:pPr algn="ctr">
              <a:defRPr/>
            </a:pPr>
            <a:endParaRPr lang="vi-VN" altLang="zh-CN" sz="3200" b="1" dirty="0">
              <a:solidFill>
                <a:prstClr val="white"/>
              </a:solidFill>
              <a:latin typeface="VNI-Avo" pitchFamily="2" charset="0"/>
              <a:ea typeface="微软雅黑"/>
              <a:cs typeface="+mn-ea"/>
              <a:sym typeface="+mn-lt"/>
            </a:endParaRPr>
          </a:p>
          <a:p>
            <a:pPr algn="ctr">
              <a:defRPr/>
            </a:pPr>
            <a:endParaRPr lang="vi-VN" altLang="zh-CN" sz="3200" b="1" dirty="0">
              <a:solidFill>
                <a:prstClr val="white"/>
              </a:solidFill>
              <a:latin typeface="VNI-Avo" pitchFamily="2" charset="0"/>
              <a:ea typeface="微软雅黑"/>
              <a:cs typeface="+mn-ea"/>
              <a:sym typeface="+mn-lt"/>
            </a:endParaRPr>
          </a:p>
          <a:p>
            <a:pPr algn="ctr">
              <a:defRPr/>
            </a:pPr>
            <a:endParaRPr lang="vi-VN" altLang="zh-CN" sz="3200" b="1" dirty="0">
              <a:solidFill>
                <a:prstClr val="white"/>
              </a:solidFill>
              <a:latin typeface="VNI-Avo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10" name="矩形 5"/>
          <p:cNvSpPr/>
          <p:nvPr/>
        </p:nvSpPr>
        <p:spPr>
          <a:xfrm flipH="1">
            <a:off x="3359696" y="2060849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zh-CN" sz="2400" b="1">
                <a:solidFill>
                  <a:prstClr val="white"/>
                </a:solidFill>
                <a:latin typeface="VNI-Avo" pitchFamily="2" charset="0"/>
                <a:ea typeface="微软雅黑"/>
                <a:cs typeface="+mn-ea"/>
                <a:sym typeface="+mn-lt"/>
              </a:rPr>
              <a:t>TRÖÔØNG TIEÅU HOÏC TRUNG LAÄP HAÏ</a:t>
            </a:r>
            <a:endParaRPr lang="en-US" altLang="zh-CN" sz="2400" b="1" dirty="0">
              <a:solidFill>
                <a:prstClr val="white"/>
              </a:solidFill>
              <a:latin typeface="VNI-Avo" pitchFamily="2" charset="0"/>
              <a:ea typeface="微软雅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35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C2E072-C83A-4B0F-ACCC-C460E50E0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1" t="18253" r="7524" b="23625"/>
          <a:stretch/>
        </p:blipFill>
        <p:spPr>
          <a:xfrm>
            <a:off x="896646" y="0"/>
            <a:ext cx="10235952" cy="4837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EC86D9-7BCA-426E-B9D1-54E1947F7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24" t="20712" r="16043" b="52233"/>
          <a:stretch/>
        </p:blipFill>
        <p:spPr>
          <a:xfrm>
            <a:off x="896646" y="4639296"/>
            <a:ext cx="9596760" cy="22187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5DD60F-07C8-4C29-AFEB-715074B41331}"/>
              </a:ext>
            </a:extLst>
          </p:cNvPr>
          <p:cNvSpPr txBox="1">
            <a:spLocks/>
          </p:cNvSpPr>
          <p:nvPr/>
        </p:nvSpPr>
        <p:spPr>
          <a:xfrm rot="10800000" flipV="1">
            <a:off x="2702806" y="6072338"/>
            <a:ext cx="6786388" cy="3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đi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cùng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AU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8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4BE2E-8251-4D3F-B033-701A96AF7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8" t="12945" r="14224" b="18187"/>
          <a:stretch/>
        </p:blipFill>
        <p:spPr>
          <a:xfrm>
            <a:off x="835980" y="0"/>
            <a:ext cx="10520039" cy="67674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D3B5D5D-722A-4AFC-9E8A-F87C3B7CDC8E}"/>
              </a:ext>
            </a:extLst>
          </p:cNvPr>
          <p:cNvSpPr txBox="1">
            <a:spLocks/>
          </p:cNvSpPr>
          <p:nvPr/>
        </p:nvSpPr>
        <p:spPr>
          <a:xfrm rot="10800000" flipV="1">
            <a:off x="7411966" y="3178864"/>
            <a:ext cx="2134370" cy="3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ngắm</a:t>
            </a:r>
            <a:endParaRPr lang="en-AU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A16CF6-CBD5-4E27-80A3-DA386A41D899}"/>
              </a:ext>
            </a:extLst>
          </p:cNvPr>
          <p:cNvSpPr txBox="1">
            <a:spLocks/>
          </p:cNvSpPr>
          <p:nvPr/>
        </p:nvSpPr>
        <p:spPr>
          <a:xfrm rot="10800000" flipV="1">
            <a:off x="4245094" y="4273096"/>
            <a:ext cx="3212592" cy="3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thôn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xóm</a:t>
            </a:r>
            <a:endParaRPr lang="en-AU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020718-13A9-4149-AFEF-982ABB34D462}"/>
              </a:ext>
            </a:extLst>
          </p:cNvPr>
          <p:cNvSpPr txBox="1">
            <a:spLocks/>
          </p:cNvSpPr>
          <p:nvPr/>
        </p:nvSpPr>
        <p:spPr>
          <a:xfrm rot="10800000" flipV="1">
            <a:off x="8231878" y="5964736"/>
            <a:ext cx="2878082" cy="3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tôm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rim</a:t>
            </a:r>
            <a:endParaRPr lang="en-AU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6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1108806"/>
            <a:ext cx="12178288" cy="4640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CFA613-E5AE-4068-93DD-BE96A9FDAF2B}"/>
              </a:ext>
            </a:extLst>
          </p:cNvPr>
          <p:cNvSpPr txBox="1"/>
          <p:nvPr/>
        </p:nvSpPr>
        <p:spPr>
          <a:xfrm>
            <a:off x="6393219" y="6378091"/>
            <a:ext cx="5514442" cy="3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Gv</a:t>
            </a:r>
            <a:r>
              <a:rPr kumimoji="0" lang="en-US" sz="17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17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sz="17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17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chính</a:t>
            </a:r>
            <a:r>
              <a:rPr kumimoji="0" lang="en-US" sz="17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17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tả</a:t>
            </a:r>
            <a:r>
              <a:rPr kumimoji="0" lang="en-US" sz="17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17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cho</a:t>
            </a:r>
            <a:r>
              <a:rPr kumimoji="0" lang="en-US" sz="17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17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r>
              <a:rPr kumimoji="0" lang="en-US" sz="17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17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sinh</a:t>
            </a:r>
            <a:r>
              <a:rPr kumimoji="0" lang="en-US" sz="17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17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17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17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kumimoji="0" lang="en-US" sz="17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17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hoặc</a:t>
            </a:r>
            <a:r>
              <a:rPr kumimoji="0" lang="en-US" sz="17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17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câu</a:t>
            </a:r>
            <a:r>
              <a:rPr kumimoji="0" lang="en-US" sz="17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17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tùy</a:t>
            </a:r>
            <a:r>
              <a:rPr kumimoji="0" lang="en-US" sz="17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17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theo.</a:t>
            </a:r>
            <a:endParaRPr kumimoji="0" lang="en-US" sz="177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31A9A4-E096-4C6E-A661-6D92EE0B8713}"/>
              </a:ext>
            </a:extLst>
          </p:cNvPr>
          <p:cNvSpPr txBox="1">
            <a:spLocks/>
          </p:cNvSpPr>
          <p:nvPr/>
        </p:nvSpPr>
        <p:spPr>
          <a:xfrm>
            <a:off x="1330123" y="1806490"/>
            <a:ext cx="10707997" cy="600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8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26A9EA-E3E4-4D78-8CCA-E37C02BC6C0B}"/>
              </a:ext>
            </a:extLst>
          </p:cNvPr>
          <p:cNvSpPr txBox="1">
            <a:spLocks/>
          </p:cNvSpPr>
          <p:nvPr/>
        </p:nvSpPr>
        <p:spPr>
          <a:xfrm>
            <a:off x="1330122" y="3428999"/>
            <a:ext cx="10707997" cy="600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8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FE1D6B-A137-4AB1-A1A5-FFF714CDD2ED}"/>
              </a:ext>
            </a:extLst>
          </p:cNvPr>
          <p:cNvSpPr txBox="1">
            <a:spLocks/>
          </p:cNvSpPr>
          <p:nvPr/>
        </p:nvSpPr>
        <p:spPr>
          <a:xfrm>
            <a:off x="1330122" y="5051508"/>
            <a:ext cx="10707997" cy="600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8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A6A539-9130-4476-BFD5-8B807F7D08C8}"/>
              </a:ext>
            </a:extLst>
          </p:cNvPr>
          <p:cNvSpPr txBox="1">
            <a:spLocks/>
          </p:cNvSpPr>
          <p:nvPr/>
        </p:nvSpPr>
        <p:spPr>
          <a:xfrm rot="10800000" flipV="1">
            <a:off x="2033456" y="2731579"/>
            <a:ext cx="10004663" cy="3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Bé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về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thăm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quê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nội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.</a:t>
            </a:r>
            <a:endParaRPr lang="en-AU" sz="8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36FC72-E5E2-461C-989A-BE3DC2C905CC}"/>
              </a:ext>
            </a:extLst>
          </p:cNvPr>
          <p:cNvSpPr txBox="1">
            <a:spLocks/>
          </p:cNvSpPr>
          <p:nvPr/>
        </p:nvSpPr>
        <p:spPr>
          <a:xfrm rot="10800000" flipV="1">
            <a:off x="2187337" y="4363937"/>
            <a:ext cx="10004663" cy="3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Ba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đi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câu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trắm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.</a:t>
            </a:r>
            <a:endParaRPr lang="en-AU" sz="8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6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rl Presentation (clipart | Clipart Panda - Free Clipart 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85" y1="4688" x2="98726" y2="4102"/>
                        <a14:foregroundMark x1="31635" y1="11133" x2="87473" y2="10547"/>
                        <a14:foregroundMark x1="20594" y1="52148" x2="23779" y2="51953"/>
                        <a14:foregroundMark x1="29512" y1="50586" x2="21019" y2="55078"/>
                        <a14:foregroundMark x1="13800" y1="59766" x2="9554" y2="67578"/>
                        <a14:foregroundMark x1="15499" y1="57031" x2="21019" y2="69531"/>
                        <a14:foregroundMark x1="35456" y1="53320" x2="30361" y2="70508"/>
                        <a14:foregroundMark x1="18471" y1="71680" x2="26327" y2="72461"/>
                        <a14:foregroundMark x1="31635" y1="56055" x2="28450" y2="64453"/>
                        <a14:foregroundMark x1="18896" y1="90234" x2="19108" y2="99414"/>
                        <a14:foregroundMark x1="30786" y1="89453" x2="32272" y2="9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107" y="154778"/>
            <a:ext cx="6348557" cy="585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5F2C30-E889-4481-A419-4041E2A573F3}"/>
              </a:ext>
            </a:extLst>
          </p:cNvPr>
          <p:cNvSpPr txBox="1"/>
          <p:nvPr/>
        </p:nvSpPr>
        <p:spPr>
          <a:xfrm>
            <a:off x="4879373" y="981952"/>
            <a:ext cx="4796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Môû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roäng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A2B1A4-39AC-4D90-A7ED-94045E841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22678"/>
      </p:ext>
    </p:extLst>
  </p:cSld>
  <p:clrMapOvr>
    <a:masterClrMapping/>
  </p:clrMapOvr>
  <p:transition spd="slow" advTm="622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554711" y="-4794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165582" y="635346"/>
            <a:ext cx="9840272" cy="2465053"/>
            <a:chOff x="1075593" y="873182"/>
            <a:chExt cx="9840272" cy="2798047"/>
          </a:xfrm>
        </p:grpSpPr>
        <p:grpSp>
          <p:nvGrpSpPr>
            <p:cNvPr id="54" name="Group 53"/>
            <p:cNvGrpSpPr/>
            <p:nvPr/>
          </p:nvGrpSpPr>
          <p:grpSpPr>
            <a:xfrm>
              <a:off x="1422191" y="973885"/>
              <a:ext cx="9493674" cy="2539377"/>
              <a:chOff x="1533826" y="715782"/>
              <a:chExt cx="9493674" cy="2539377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1533826" y="715782"/>
                <a:ext cx="9493674" cy="253937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76200" cap="flat" cmpd="sng" algn="ctr">
                <a:solidFill>
                  <a:srgbClr val="92D05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496283" y="1267816"/>
                <a:ext cx="6827603" cy="1222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0" cap="none" spc="0" normalizeH="0" baseline="0" noProof="0" dirty="0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Chia </a:t>
                </a:r>
                <a:r>
                  <a:rPr kumimoji="0" lang="en-GB" sz="3200" b="0" i="0" u="none" strike="noStrike" kern="0" cap="none" spc="0" normalizeH="0" baseline="0" noProof="0" dirty="0" err="1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seû</a:t>
                </a:r>
                <a:r>
                  <a:rPr kumimoji="0" lang="en-GB" sz="3200" b="0" i="0" u="none" strike="noStrike" kern="0" cap="none" spc="0" normalizeH="0" baseline="0" noProof="0" dirty="0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 </a:t>
                </a:r>
                <a:r>
                  <a:rPr kumimoji="0" lang="en-GB" sz="3200" b="0" i="0" u="none" strike="noStrike" kern="0" cap="none" spc="0" normalizeH="0" baseline="0" noProof="0" dirty="0" err="1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veà</a:t>
                </a:r>
                <a:r>
                  <a:rPr kumimoji="0" lang="en-GB" sz="3200" b="0" i="0" u="none" strike="noStrike" kern="0" cap="none" spc="0" normalizeH="0" baseline="0" noProof="0" dirty="0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 </a:t>
                </a:r>
                <a:r>
                  <a:rPr kumimoji="0" lang="en-GB" sz="3200" b="0" i="0" u="none" strike="noStrike" kern="0" cap="none" spc="0" normalizeH="0" baseline="0" noProof="0" dirty="0" err="1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moät</a:t>
                </a:r>
                <a:r>
                  <a:rPr kumimoji="0" lang="en-GB" sz="3200" b="0" i="0" u="none" strike="noStrike" kern="0" cap="none" spc="0" normalizeH="0" baseline="0" noProof="0" dirty="0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 </a:t>
                </a:r>
                <a:r>
                  <a:rPr kumimoji="0" lang="en-GB" sz="3200" b="0" i="0" u="none" strike="noStrike" kern="0" cap="none" spc="0" normalizeH="0" baseline="0" noProof="0" dirty="0" err="1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hoaït</a:t>
                </a:r>
                <a:r>
                  <a:rPr kumimoji="0" lang="en-GB" sz="3200" b="0" i="0" u="none" strike="noStrike" kern="0" cap="none" spc="0" normalizeH="0" baseline="0" noProof="0" dirty="0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 </a:t>
                </a:r>
                <a:r>
                  <a:rPr kumimoji="0" lang="en-GB" sz="3200" b="0" i="0" u="none" strike="noStrike" kern="0" cap="none" spc="0" normalizeH="0" baseline="0" noProof="0" dirty="0" err="1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ñoäng</a:t>
                </a:r>
                <a:r>
                  <a:rPr kumimoji="0" lang="en-GB" sz="3200" b="0" i="0" u="none" strike="noStrike" kern="0" cap="none" spc="0" normalizeH="0" baseline="0" noProof="0" dirty="0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 </a:t>
                </a:r>
                <a:r>
                  <a:rPr kumimoji="0" lang="en-GB" sz="3200" b="0" i="0" u="none" strike="noStrike" kern="0" cap="none" spc="0" normalizeH="0" baseline="0" noProof="0" dirty="0" err="1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giaõ</a:t>
                </a:r>
                <a:r>
                  <a:rPr kumimoji="0" lang="en-GB" sz="3200" b="0" i="0" u="none" strike="noStrike" kern="0" cap="none" spc="0" normalizeH="0" baseline="0" noProof="0" dirty="0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 </a:t>
                </a:r>
                <a:r>
                  <a:rPr kumimoji="0" lang="en-GB" sz="3200" b="0" i="0" u="none" strike="noStrike" kern="0" cap="none" spc="0" normalizeH="0" baseline="0" noProof="0" dirty="0" err="1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ngoaïi</a:t>
                </a:r>
                <a:r>
                  <a:rPr kumimoji="0" lang="en-GB" sz="3200" b="0" i="0" u="none" strike="noStrike" kern="0" cap="none" spc="0" normalizeH="0" baseline="0" noProof="0" dirty="0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 </a:t>
                </a:r>
                <a:r>
                  <a:rPr kumimoji="0" lang="en-GB" sz="3200" b="0" i="0" u="none" strike="noStrike" kern="0" cap="none" spc="0" normalizeH="0" baseline="0" noProof="0" dirty="0" err="1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maø</a:t>
                </a:r>
                <a:r>
                  <a:rPr kumimoji="0" lang="en-GB" sz="3200" b="0" i="0" u="none" strike="noStrike" kern="0" cap="none" spc="0" normalizeH="0" baseline="0" noProof="0" dirty="0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 </a:t>
                </a:r>
                <a:r>
                  <a:rPr kumimoji="0" lang="en-GB" sz="3200" b="0" i="0" u="none" strike="noStrike" kern="0" cap="none" spc="0" normalizeH="0" baseline="0" noProof="0" dirty="0" err="1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em</a:t>
                </a:r>
                <a:r>
                  <a:rPr kumimoji="0" lang="en-GB" sz="3200" b="0" i="0" u="none" strike="noStrike" kern="0" cap="none" spc="0" normalizeH="0" baseline="0" noProof="0" dirty="0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 </a:t>
                </a:r>
                <a:r>
                  <a:rPr kumimoji="0" lang="en-GB" sz="3200" b="0" i="0" u="none" strike="noStrike" kern="0" cap="none" spc="0" normalizeH="0" baseline="0" noProof="0" dirty="0" err="1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ñaõ</a:t>
                </a:r>
                <a:r>
                  <a:rPr kumimoji="0" lang="en-GB" sz="3200" b="0" i="0" u="none" strike="noStrike" kern="0" cap="none" spc="0" normalizeH="0" baseline="0" noProof="0" dirty="0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 </a:t>
                </a:r>
                <a:r>
                  <a:rPr kumimoji="0" lang="en-GB" sz="3200" b="0" i="0" u="none" strike="noStrike" kern="0" cap="none" spc="0" normalizeH="0" baseline="0" noProof="0" dirty="0" err="1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tham</a:t>
                </a:r>
                <a:r>
                  <a:rPr kumimoji="0" lang="en-GB" sz="3200" b="0" i="0" u="none" strike="noStrike" kern="0" cap="none" spc="0" normalizeH="0" baseline="0" noProof="0" dirty="0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 </a:t>
                </a:r>
                <a:r>
                  <a:rPr kumimoji="0" lang="en-GB" sz="3200" b="0" i="0" u="none" strike="noStrike" kern="0" cap="none" spc="0" normalizeH="0" baseline="0" noProof="0" dirty="0" err="1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gia</a:t>
                </a:r>
                <a:r>
                  <a:rPr kumimoji="0" lang="en-GB" sz="3200" b="0" i="0" u="none" strike="noStrike" kern="0" cap="none" spc="0" normalizeH="0" baseline="0" noProof="0" dirty="0">
                    <a:ln>
                      <a:solidFill>
                        <a:srgbClr val="E7E6E6">
                          <a:lumMod val="1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VNI-Avo" pitchFamily="2" charset="0"/>
                    <a:ea typeface="+mn-ea"/>
                    <a:cs typeface="+mn-cs"/>
                  </a:rPr>
                  <a:t>.</a:t>
                </a:r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55910">
              <a:off x="1075593" y="873182"/>
              <a:ext cx="2798047" cy="2798047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319197" y="1771711"/>
            <a:ext cx="4028843" cy="2334582"/>
            <a:chOff x="543032" y="2060168"/>
            <a:chExt cx="4028843" cy="233458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20" b="70613" l="43270" r="94261">
                          <a14:foregroundMark x1="68043" y1="28355" x2="7597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21" b="29243"/>
            <a:stretch/>
          </p:blipFill>
          <p:spPr>
            <a:xfrm>
              <a:off x="543032" y="2060168"/>
              <a:ext cx="3074161" cy="2334582"/>
            </a:xfrm>
            <a:prstGeom prst="rect">
              <a:avLst/>
            </a:prstGeom>
          </p:spPr>
        </p:pic>
        <p:grpSp>
          <p:nvGrpSpPr>
            <p:cNvPr id="60" name="Group 59"/>
            <p:cNvGrpSpPr/>
            <p:nvPr/>
          </p:nvGrpSpPr>
          <p:grpSpPr>
            <a:xfrm>
              <a:off x="2421970" y="3227459"/>
              <a:ext cx="2149905" cy="606086"/>
              <a:chOff x="2843784" y="4227673"/>
              <a:chExt cx="2529743" cy="700943"/>
            </a:xfrm>
          </p:grpSpPr>
          <p:sp>
            <p:nvSpPr>
              <p:cNvPr id="61" name="Freeform 60"/>
              <p:cNvSpPr/>
              <p:nvPr/>
            </p:nvSpPr>
            <p:spPr>
              <a:xfrm>
                <a:off x="2843784" y="4416552"/>
                <a:ext cx="2340876" cy="512064"/>
              </a:xfrm>
              <a:custGeom>
                <a:avLst/>
                <a:gdLst>
                  <a:gd name="connsiteX0" fmla="*/ 0 w 2340876"/>
                  <a:gd name="connsiteY0" fmla="*/ 512064 h 512064"/>
                  <a:gd name="connsiteX1" fmla="*/ 9144 w 2340876"/>
                  <a:gd name="connsiteY1" fmla="*/ 466344 h 512064"/>
                  <a:gd name="connsiteX2" fmla="*/ 36576 w 2340876"/>
                  <a:gd name="connsiteY2" fmla="*/ 438912 h 512064"/>
                  <a:gd name="connsiteX3" fmla="*/ 64008 w 2340876"/>
                  <a:gd name="connsiteY3" fmla="*/ 402336 h 512064"/>
                  <a:gd name="connsiteX4" fmla="*/ 164592 w 2340876"/>
                  <a:gd name="connsiteY4" fmla="*/ 329184 h 512064"/>
                  <a:gd name="connsiteX5" fmla="*/ 201168 w 2340876"/>
                  <a:gd name="connsiteY5" fmla="*/ 310896 h 512064"/>
                  <a:gd name="connsiteX6" fmla="*/ 228600 w 2340876"/>
                  <a:gd name="connsiteY6" fmla="*/ 283464 h 512064"/>
                  <a:gd name="connsiteX7" fmla="*/ 283464 w 2340876"/>
                  <a:gd name="connsiteY7" fmla="*/ 246888 h 512064"/>
                  <a:gd name="connsiteX8" fmla="*/ 338328 w 2340876"/>
                  <a:gd name="connsiteY8" fmla="*/ 219456 h 512064"/>
                  <a:gd name="connsiteX9" fmla="*/ 384048 w 2340876"/>
                  <a:gd name="connsiteY9" fmla="*/ 210312 h 512064"/>
                  <a:gd name="connsiteX10" fmla="*/ 420624 w 2340876"/>
                  <a:gd name="connsiteY10" fmla="*/ 192024 h 512064"/>
                  <a:gd name="connsiteX11" fmla="*/ 448056 w 2340876"/>
                  <a:gd name="connsiteY11" fmla="*/ 173736 h 512064"/>
                  <a:gd name="connsiteX12" fmla="*/ 512064 w 2340876"/>
                  <a:gd name="connsiteY12" fmla="*/ 155448 h 512064"/>
                  <a:gd name="connsiteX13" fmla="*/ 576072 w 2340876"/>
                  <a:gd name="connsiteY13" fmla="*/ 128016 h 512064"/>
                  <a:gd name="connsiteX14" fmla="*/ 612648 w 2340876"/>
                  <a:gd name="connsiteY14" fmla="*/ 118872 h 512064"/>
                  <a:gd name="connsiteX15" fmla="*/ 713232 w 2340876"/>
                  <a:gd name="connsiteY15" fmla="*/ 91440 h 512064"/>
                  <a:gd name="connsiteX16" fmla="*/ 758952 w 2340876"/>
                  <a:gd name="connsiteY16" fmla="*/ 73152 h 512064"/>
                  <a:gd name="connsiteX17" fmla="*/ 813816 w 2340876"/>
                  <a:gd name="connsiteY17" fmla="*/ 64008 h 512064"/>
                  <a:gd name="connsiteX18" fmla="*/ 1179576 w 2340876"/>
                  <a:gd name="connsiteY18" fmla="*/ 73152 h 512064"/>
                  <a:gd name="connsiteX19" fmla="*/ 1207008 w 2340876"/>
                  <a:gd name="connsiteY19" fmla="*/ 100584 h 512064"/>
                  <a:gd name="connsiteX20" fmla="*/ 1234440 w 2340876"/>
                  <a:gd name="connsiteY20" fmla="*/ 118872 h 512064"/>
                  <a:gd name="connsiteX21" fmla="*/ 1261872 w 2340876"/>
                  <a:gd name="connsiteY21" fmla="*/ 155448 h 512064"/>
                  <a:gd name="connsiteX22" fmla="*/ 1298448 w 2340876"/>
                  <a:gd name="connsiteY22" fmla="*/ 201168 h 512064"/>
                  <a:gd name="connsiteX23" fmla="*/ 1335024 w 2340876"/>
                  <a:gd name="connsiteY23" fmla="*/ 256032 h 512064"/>
                  <a:gd name="connsiteX24" fmla="*/ 1353312 w 2340876"/>
                  <a:gd name="connsiteY24" fmla="*/ 283464 h 512064"/>
                  <a:gd name="connsiteX25" fmla="*/ 1399032 w 2340876"/>
                  <a:gd name="connsiteY25" fmla="*/ 356616 h 512064"/>
                  <a:gd name="connsiteX26" fmla="*/ 1435608 w 2340876"/>
                  <a:gd name="connsiteY26" fmla="*/ 384048 h 512064"/>
                  <a:gd name="connsiteX27" fmla="*/ 1536192 w 2340876"/>
                  <a:gd name="connsiteY27" fmla="*/ 448056 h 512064"/>
                  <a:gd name="connsiteX28" fmla="*/ 1572768 w 2340876"/>
                  <a:gd name="connsiteY28" fmla="*/ 475488 h 512064"/>
                  <a:gd name="connsiteX29" fmla="*/ 1600200 w 2340876"/>
                  <a:gd name="connsiteY29" fmla="*/ 484632 h 512064"/>
                  <a:gd name="connsiteX30" fmla="*/ 1938528 w 2340876"/>
                  <a:gd name="connsiteY30" fmla="*/ 457200 h 512064"/>
                  <a:gd name="connsiteX31" fmla="*/ 1984248 w 2340876"/>
                  <a:gd name="connsiteY31" fmla="*/ 448056 h 512064"/>
                  <a:gd name="connsiteX32" fmla="*/ 2020824 w 2340876"/>
                  <a:gd name="connsiteY32" fmla="*/ 420624 h 512064"/>
                  <a:gd name="connsiteX33" fmla="*/ 2048256 w 2340876"/>
                  <a:gd name="connsiteY33" fmla="*/ 411480 h 512064"/>
                  <a:gd name="connsiteX34" fmla="*/ 2103120 w 2340876"/>
                  <a:gd name="connsiteY34" fmla="*/ 365760 h 512064"/>
                  <a:gd name="connsiteX35" fmla="*/ 2139696 w 2340876"/>
                  <a:gd name="connsiteY35" fmla="*/ 338328 h 512064"/>
                  <a:gd name="connsiteX36" fmla="*/ 2185416 w 2340876"/>
                  <a:gd name="connsiteY36" fmla="*/ 274320 h 512064"/>
                  <a:gd name="connsiteX37" fmla="*/ 2194560 w 2340876"/>
                  <a:gd name="connsiteY37" fmla="*/ 246888 h 512064"/>
                  <a:gd name="connsiteX38" fmla="*/ 2221992 w 2340876"/>
                  <a:gd name="connsiteY38" fmla="*/ 219456 h 512064"/>
                  <a:gd name="connsiteX39" fmla="*/ 2231136 w 2340876"/>
                  <a:gd name="connsiteY39" fmla="*/ 192024 h 512064"/>
                  <a:gd name="connsiteX40" fmla="*/ 2249424 w 2340876"/>
                  <a:gd name="connsiteY40" fmla="*/ 164592 h 512064"/>
                  <a:gd name="connsiteX41" fmla="*/ 2276856 w 2340876"/>
                  <a:gd name="connsiteY41" fmla="*/ 118872 h 512064"/>
                  <a:gd name="connsiteX42" fmla="*/ 2331720 w 2340876"/>
                  <a:gd name="connsiteY42" fmla="*/ 45720 h 512064"/>
                  <a:gd name="connsiteX43" fmla="*/ 2340864 w 2340876"/>
                  <a:gd name="connsiteY43" fmla="*/ 0 h 51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40876" h="512064">
                    <a:moveTo>
                      <a:pt x="0" y="512064"/>
                    </a:moveTo>
                    <a:cubicBezTo>
                      <a:pt x="3048" y="496824"/>
                      <a:pt x="2193" y="480245"/>
                      <a:pt x="9144" y="466344"/>
                    </a:cubicBezTo>
                    <a:cubicBezTo>
                      <a:pt x="14927" y="454778"/>
                      <a:pt x="28160" y="448730"/>
                      <a:pt x="36576" y="438912"/>
                    </a:cubicBezTo>
                    <a:cubicBezTo>
                      <a:pt x="46494" y="427341"/>
                      <a:pt x="53232" y="413112"/>
                      <a:pt x="64008" y="402336"/>
                    </a:cubicBezTo>
                    <a:cubicBezTo>
                      <a:pt x="80692" y="385652"/>
                      <a:pt x="145517" y="338721"/>
                      <a:pt x="164592" y="329184"/>
                    </a:cubicBezTo>
                    <a:cubicBezTo>
                      <a:pt x="176784" y="323088"/>
                      <a:pt x="190076" y="318819"/>
                      <a:pt x="201168" y="310896"/>
                    </a:cubicBezTo>
                    <a:cubicBezTo>
                      <a:pt x="211691" y="303380"/>
                      <a:pt x="218392" y="291403"/>
                      <a:pt x="228600" y="283464"/>
                    </a:cubicBezTo>
                    <a:cubicBezTo>
                      <a:pt x="245950" y="269970"/>
                      <a:pt x="265176" y="259080"/>
                      <a:pt x="283464" y="246888"/>
                    </a:cubicBezTo>
                    <a:cubicBezTo>
                      <a:pt x="310283" y="229009"/>
                      <a:pt x="308042" y="227028"/>
                      <a:pt x="338328" y="219456"/>
                    </a:cubicBezTo>
                    <a:cubicBezTo>
                      <a:pt x="353406" y="215687"/>
                      <a:pt x="368808" y="213360"/>
                      <a:pt x="384048" y="210312"/>
                    </a:cubicBezTo>
                    <a:cubicBezTo>
                      <a:pt x="396240" y="204216"/>
                      <a:pt x="408789" y="198787"/>
                      <a:pt x="420624" y="192024"/>
                    </a:cubicBezTo>
                    <a:cubicBezTo>
                      <a:pt x="430166" y="186572"/>
                      <a:pt x="438226" y="178651"/>
                      <a:pt x="448056" y="173736"/>
                    </a:cubicBezTo>
                    <a:cubicBezTo>
                      <a:pt x="468664" y="163432"/>
                      <a:pt x="490579" y="163261"/>
                      <a:pt x="512064" y="155448"/>
                    </a:cubicBezTo>
                    <a:cubicBezTo>
                      <a:pt x="533879" y="147515"/>
                      <a:pt x="554257" y="135949"/>
                      <a:pt x="576072" y="128016"/>
                    </a:cubicBezTo>
                    <a:cubicBezTo>
                      <a:pt x="587883" y="123721"/>
                      <a:pt x="600726" y="122846"/>
                      <a:pt x="612648" y="118872"/>
                    </a:cubicBezTo>
                    <a:cubicBezTo>
                      <a:pt x="700756" y="89503"/>
                      <a:pt x="613743" y="108022"/>
                      <a:pt x="713232" y="91440"/>
                    </a:cubicBezTo>
                    <a:cubicBezTo>
                      <a:pt x="728472" y="85344"/>
                      <a:pt x="743116" y="77471"/>
                      <a:pt x="758952" y="73152"/>
                    </a:cubicBezTo>
                    <a:cubicBezTo>
                      <a:pt x="776839" y="68274"/>
                      <a:pt x="795276" y="64008"/>
                      <a:pt x="813816" y="64008"/>
                    </a:cubicBezTo>
                    <a:cubicBezTo>
                      <a:pt x="935774" y="64008"/>
                      <a:pt x="1057656" y="70104"/>
                      <a:pt x="1179576" y="73152"/>
                    </a:cubicBezTo>
                    <a:cubicBezTo>
                      <a:pt x="1188720" y="82296"/>
                      <a:pt x="1197074" y="92305"/>
                      <a:pt x="1207008" y="100584"/>
                    </a:cubicBezTo>
                    <a:cubicBezTo>
                      <a:pt x="1215451" y="107619"/>
                      <a:pt x="1226669" y="111101"/>
                      <a:pt x="1234440" y="118872"/>
                    </a:cubicBezTo>
                    <a:cubicBezTo>
                      <a:pt x="1245216" y="129648"/>
                      <a:pt x="1252728" y="143256"/>
                      <a:pt x="1261872" y="155448"/>
                    </a:cubicBezTo>
                    <a:cubicBezTo>
                      <a:pt x="1282464" y="217224"/>
                      <a:pt x="1253906" y="150263"/>
                      <a:pt x="1298448" y="201168"/>
                    </a:cubicBezTo>
                    <a:cubicBezTo>
                      <a:pt x="1312922" y="217709"/>
                      <a:pt x="1322832" y="237744"/>
                      <a:pt x="1335024" y="256032"/>
                    </a:cubicBezTo>
                    <a:cubicBezTo>
                      <a:pt x="1341120" y="265176"/>
                      <a:pt x="1348397" y="273634"/>
                      <a:pt x="1353312" y="283464"/>
                    </a:cubicBezTo>
                    <a:cubicBezTo>
                      <a:pt x="1367798" y="312437"/>
                      <a:pt x="1375292" y="332876"/>
                      <a:pt x="1399032" y="356616"/>
                    </a:cubicBezTo>
                    <a:cubicBezTo>
                      <a:pt x="1409808" y="367392"/>
                      <a:pt x="1424280" y="373853"/>
                      <a:pt x="1435608" y="384048"/>
                    </a:cubicBezTo>
                    <a:cubicBezTo>
                      <a:pt x="1510869" y="451783"/>
                      <a:pt x="1459458" y="432709"/>
                      <a:pt x="1536192" y="448056"/>
                    </a:cubicBezTo>
                    <a:cubicBezTo>
                      <a:pt x="1548384" y="457200"/>
                      <a:pt x="1559536" y="467927"/>
                      <a:pt x="1572768" y="475488"/>
                    </a:cubicBezTo>
                    <a:cubicBezTo>
                      <a:pt x="1581137" y="480270"/>
                      <a:pt x="1590573" y="485113"/>
                      <a:pt x="1600200" y="484632"/>
                    </a:cubicBezTo>
                    <a:cubicBezTo>
                      <a:pt x="1713205" y="478982"/>
                      <a:pt x="1825752" y="466344"/>
                      <a:pt x="1938528" y="457200"/>
                    </a:cubicBezTo>
                    <a:cubicBezTo>
                      <a:pt x="1953768" y="454152"/>
                      <a:pt x="1970046" y="454368"/>
                      <a:pt x="1984248" y="448056"/>
                    </a:cubicBezTo>
                    <a:cubicBezTo>
                      <a:pt x="1998174" y="441866"/>
                      <a:pt x="2007592" y="428185"/>
                      <a:pt x="2020824" y="420624"/>
                    </a:cubicBezTo>
                    <a:cubicBezTo>
                      <a:pt x="2029193" y="415842"/>
                      <a:pt x="2039635" y="415791"/>
                      <a:pt x="2048256" y="411480"/>
                    </a:cubicBezTo>
                    <a:cubicBezTo>
                      <a:pt x="2080592" y="395312"/>
                      <a:pt x="2074808" y="390027"/>
                      <a:pt x="2103120" y="365760"/>
                    </a:cubicBezTo>
                    <a:cubicBezTo>
                      <a:pt x="2114691" y="355842"/>
                      <a:pt x="2127504" y="347472"/>
                      <a:pt x="2139696" y="338328"/>
                    </a:cubicBezTo>
                    <a:cubicBezTo>
                      <a:pt x="2160357" y="276346"/>
                      <a:pt x="2131177" y="350255"/>
                      <a:pt x="2185416" y="274320"/>
                    </a:cubicBezTo>
                    <a:cubicBezTo>
                      <a:pt x="2191018" y="266477"/>
                      <a:pt x="2189213" y="254908"/>
                      <a:pt x="2194560" y="246888"/>
                    </a:cubicBezTo>
                    <a:cubicBezTo>
                      <a:pt x="2201733" y="236128"/>
                      <a:pt x="2212848" y="228600"/>
                      <a:pt x="2221992" y="219456"/>
                    </a:cubicBezTo>
                    <a:cubicBezTo>
                      <a:pt x="2225040" y="210312"/>
                      <a:pt x="2226825" y="200645"/>
                      <a:pt x="2231136" y="192024"/>
                    </a:cubicBezTo>
                    <a:cubicBezTo>
                      <a:pt x="2236051" y="182194"/>
                      <a:pt x="2243599" y="173911"/>
                      <a:pt x="2249424" y="164592"/>
                    </a:cubicBezTo>
                    <a:cubicBezTo>
                      <a:pt x="2258844" y="149521"/>
                      <a:pt x="2266740" y="133485"/>
                      <a:pt x="2276856" y="118872"/>
                    </a:cubicBezTo>
                    <a:cubicBezTo>
                      <a:pt x="2294206" y="93812"/>
                      <a:pt x="2331720" y="45720"/>
                      <a:pt x="2331720" y="45720"/>
                    </a:cubicBezTo>
                    <a:cubicBezTo>
                      <a:pt x="2341603" y="6187"/>
                      <a:pt x="2340864" y="21711"/>
                      <a:pt x="2340864" y="0"/>
                    </a:cubicBezTo>
                  </a:path>
                </a:pathLst>
              </a:custGeom>
              <a:noFill/>
              <a:ln w="57150" cap="flat" cmpd="sng" algn="ctr">
                <a:solidFill>
                  <a:srgbClr val="FFC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Isosceles Triangle 61"/>
              <p:cNvSpPr/>
              <p:nvPr/>
            </p:nvSpPr>
            <p:spPr>
              <a:xfrm rot="3401692">
                <a:off x="5093208" y="4276538"/>
                <a:ext cx="329184" cy="231454"/>
              </a:xfrm>
              <a:prstGeom prst="triangle">
                <a:avLst/>
              </a:prstGeom>
              <a:solidFill>
                <a:srgbClr val="FF3F3F"/>
              </a:solidFill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13176" y="3667880"/>
            <a:ext cx="4231784" cy="2821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8135" y="3665538"/>
            <a:ext cx="4199178" cy="282353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4F5BD79-0769-49DA-85E2-468503B168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51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775">
        <p14:reveal/>
      </p:transition>
    </mc:Choice>
    <mc:Fallback xmlns="">
      <p:transition spd="slow" advTm="61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8EA399-78B7-4E3D-8953-E68F3BFEE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03" t="13463" r="24636" b="4595"/>
          <a:stretch/>
        </p:blipFill>
        <p:spPr>
          <a:xfrm>
            <a:off x="497149" y="65339"/>
            <a:ext cx="5175681" cy="672732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640CB-EDC8-4A23-B0F6-2BBEEFC8C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95" t="13463" r="27621" b="4983"/>
          <a:stretch/>
        </p:blipFill>
        <p:spPr>
          <a:xfrm>
            <a:off x="6418554" y="44136"/>
            <a:ext cx="4927108" cy="676972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445047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" y="1"/>
            <a:ext cx="1228167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80403" y="1293667"/>
            <a:ext cx="13336853" cy="3079712"/>
          </a:xfrm>
          <a:prstGeom prst="rect">
            <a:avLst/>
          </a:prstGeom>
          <a:noFill/>
        </p:spPr>
        <p:txBody>
          <a:bodyPr wrap="squar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68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09220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1947" y="3852638"/>
            <a:ext cx="12202795" cy="30042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1946" y="4707876"/>
            <a:ext cx="12188111" cy="214903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/>
        </p:blipFill>
        <p:spPr>
          <a:xfrm>
            <a:off x="28596" y="3801823"/>
            <a:ext cx="12189924" cy="305617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" y="2844955"/>
            <a:ext cx="810362" cy="9568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5" y="64532"/>
            <a:ext cx="1524920" cy="27296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46421" y="266642"/>
            <a:ext cx="6565833" cy="2325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15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Chuû</a:t>
            </a:r>
            <a:r>
              <a:rPr kumimoji="0" lang="en-US" sz="891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ñeà13</a:t>
            </a:r>
          </a:p>
        </p:txBody>
      </p:sp>
      <p:sp>
        <p:nvSpPr>
          <p:cNvPr id="3" name="Rectangle 2"/>
          <p:cNvSpPr/>
          <p:nvPr/>
        </p:nvSpPr>
        <p:spPr>
          <a:xfrm>
            <a:off x="1625129" y="2357081"/>
            <a:ext cx="9192166" cy="232538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2641" tIns="46320" rIns="92641" bIns="46320" numCol="1">
            <a:prstTxWarp prst="textDeflat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1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71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71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5471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71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endParaRPr kumimoji="0" lang="en-US" sz="5471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F3F58-AD42-4E29-8058-5696ABB08EDC}"/>
              </a:ext>
            </a:extLst>
          </p:cNvPr>
          <p:cNvSpPr txBox="1"/>
          <p:nvPr/>
        </p:nvSpPr>
        <p:spPr>
          <a:xfrm>
            <a:off x="566972" y="-350132"/>
            <a:ext cx="656583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l" defTabSz="9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TIEÁNG VIEÄT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0410C-D319-40AA-8EAD-497C05A99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59" y="4346507"/>
            <a:ext cx="3200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000" b="1" dirty="0">
                <a:latin typeface="VNI-Avo" pitchFamily="2" charset="0"/>
              </a:rPr>
              <a:t>GIAÙO VIEÂN: ……</a:t>
            </a:r>
          </a:p>
        </p:txBody>
      </p:sp>
    </p:spTree>
    <p:extLst>
      <p:ext uri="{BB962C8B-B14F-4D97-AF65-F5344CB8AC3E}">
        <p14:creationId xmlns:p14="http://schemas.microsoft.com/office/powerpoint/2010/main" val="334687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图片 78851" descr="封面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204"/>
            <a:ext cx="12167910" cy="68582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7B256B-7839-4E3D-A612-068A1F24AEDE}"/>
              </a:ext>
            </a:extLst>
          </p:cNvPr>
          <p:cNvSpPr/>
          <p:nvPr/>
        </p:nvSpPr>
        <p:spPr>
          <a:xfrm>
            <a:off x="3423782" y="1405954"/>
            <a:ext cx="4970174" cy="993492"/>
          </a:xfrm>
          <a:prstGeom prst="rect">
            <a:avLst/>
          </a:prstGeom>
          <a:noFill/>
        </p:spPr>
        <p:txBody>
          <a:bodyPr wrap="none" lIns="69485" tIns="34742" rIns="69485" bIns="34742">
            <a:spAutoFit/>
          </a:bodyPr>
          <a:lstStyle/>
          <a:p>
            <a:pPr algn="ctr" defTabSz="694853"/>
            <a:r>
              <a:rPr lang="en-US" sz="6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Con </a:t>
            </a:r>
            <a:r>
              <a:rPr lang="en-US" sz="6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soá</a:t>
            </a:r>
            <a:r>
              <a:rPr lang="en-US" sz="6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 </a:t>
            </a:r>
            <a:r>
              <a:rPr lang="en-US" sz="6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bí</a:t>
            </a:r>
            <a:r>
              <a:rPr lang="en-US" sz="6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 </a:t>
            </a:r>
            <a:r>
              <a:rPr lang="en-US" sz="6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aån</a:t>
            </a:r>
            <a:endParaRPr lang="en-US" sz="60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VNI-Avo" pitchFamily="2" charset="0"/>
            </a:endParaRPr>
          </a:p>
        </p:txBody>
      </p:sp>
      <p:pic>
        <p:nvPicPr>
          <p:cNvPr id="9" name="Picture 2" descr="Miếng Sứ Trang Trí In Hình Những Con Số Ngộ Nghĩnh Đáng Yêu - Mẫu005 | Tiki">
            <a:extLst>
              <a:ext uri="{FF2B5EF4-FFF2-40B4-BE49-F238E27FC236}">
                <a16:creationId xmlns:a16="http://schemas.microsoft.com/office/drawing/2014/main" id="{69598E35-1B6E-444E-8D29-37EC31679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181" y="284534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iếng Sứ Trang Trí In Hình Những Con Số Ngộ Nghĩnh Đáng Yêu - Mẫu009 | Tiki">
            <a:extLst>
              <a:ext uri="{FF2B5EF4-FFF2-40B4-BE49-F238E27FC236}">
                <a16:creationId xmlns:a16="http://schemas.microsoft.com/office/drawing/2014/main" id="{0DC8A0DB-FDCE-4553-8E72-014D91722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06" y="239944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iếng Sứ Trang Trí In Hình Những Con Số Ngộ Nghĩnh Đáng Yêu - Mẫu008 | Tiki">
            <a:extLst>
              <a:ext uri="{FF2B5EF4-FFF2-40B4-BE49-F238E27FC236}">
                <a16:creationId xmlns:a16="http://schemas.microsoft.com/office/drawing/2014/main" id="{D638F627-C190-45D5-870C-1FE77154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180" y="285946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A4BE20-327D-4521-A1D5-5ED7EE37DB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48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46"/>
    </mc:Choice>
    <mc:Fallback xmlns="">
      <p:transition advTm="10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Những Món Quà Noel Cho Bạn Gái Thật Ý Nghĩa Nhất – Thế Giới Son Môi">
            <a:extLst>
              <a:ext uri="{FF2B5EF4-FFF2-40B4-BE49-F238E27FC236}">
                <a16:creationId xmlns:a16="http://schemas.microsoft.com/office/drawing/2014/main" id="{3E87719F-4DFE-4247-B0B2-D03B8EBAC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15158" y="-2723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8F13998-A42A-40B4-806E-B544849D16FE}"/>
              </a:ext>
            </a:extLst>
          </p:cNvPr>
          <p:cNvGrpSpPr/>
          <p:nvPr/>
        </p:nvGrpSpPr>
        <p:grpSpPr>
          <a:xfrm>
            <a:off x="-9831" y="4566"/>
            <a:ext cx="6227647" cy="2297132"/>
            <a:chOff x="1524" y="93073"/>
            <a:chExt cx="6227647" cy="21881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73CEE36-DB1E-41E9-BE21-C61756D43D4A}"/>
                </a:ext>
              </a:extLst>
            </p:cNvPr>
            <p:cNvSpPr/>
            <p:nvPr/>
          </p:nvSpPr>
          <p:spPr>
            <a:xfrm>
              <a:off x="1524" y="93073"/>
              <a:ext cx="6227647" cy="21881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2853DC3-3BB1-4A5A-8252-58DDE5D1E62B}"/>
                </a:ext>
              </a:extLst>
            </p:cNvPr>
            <p:cNvSpPr txBox="1"/>
            <p:nvPr/>
          </p:nvSpPr>
          <p:spPr>
            <a:xfrm>
              <a:off x="884670" y="600353"/>
              <a:ext cx="4382828" cy="879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VNI-Avo" pitchFamily="2" charset="0"/>
                </a:rPr>
                <a:t>n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gaém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traêng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875D7BD-939A-437A-B90C-83CEC2E5D6F3}"/>
              </a:ext>
            </a:extLst>
          </p:cNvPr>
          <p:cNvGrpSpPr/>
          <p:nvPr/>
        </p:nvGrpSpPr>
        <p:grpSpPr>
          <a:xfrm>
            <a:off x="-5345" y="298"/>
            <a:ext cx="6227647" cy="2286813"/>
            <a:chOff x="-2214534" y="-756808"/>
            <a:chExt cx="6227647" cy="2303060"/>
          </a:xfrm>
        </p:grpSpPr>
        <p:sp>
          <p:nvSpPr>
            <p:cNvPr id="13" name="Rounded Rectangle 2">
              <a:extLst>
                <a:ext uri="{FF2B5EF4-FFF2-40B4-BE49-F238E27FC236}">
                  <a16:creationId xmlns:a16="http://schemas.microsoft.com/office/drawing/2014/main" id="{6690DE38-B109-4B4D-8A31-B36122344FA7}"/>
                </a:ext>
              </a:extLst>
            </p:cNvPr>
            <p:cNvSpPr/>
            <p:nvPr/>
          </p:nvSpPr>
          <p:spPr>
            <a:xfrm>
              <a:off x="-2214534" y="-744894"/>
              <a:ext cx="6227647" cy="229114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2" descr="Sticker collection chiffres enfants - TenStickers">
              <a:extLst>
                <a:ext uri="{FF2B5EF4-FFF2-40B4-BE49-F238E27FC236}">
                  <a16:creationId xmlns:a16="http://schemas.microsoft.com/office/drawing/2014/main" id="{CFDD21F7-3C65-412E-ACEB-56FC29789E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87" b="69374"/>
            <a:stretch/>
          </p:blipFill>
          <p:spPr bwMode="auto">
            <a:xfrm>
              <a:off x="-74797" y="-756808"/>
              <a:ext cx="2075154" cy="189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E17E6C3-D4BB-460C-AE1F-2F3D228F7947}"/>
              </a:ext>
            </a:extLst>
          </p:cNvPr>
          <p:cNvGrpSpPr/>
          <p:nvPr/>
        </p:nvGrpSpPr>
        <p:grpSpPr>
          <a:xfrm>
            <a:off x="32777" y="2279113"/>
            <a:ext cx="6227647" cy="2268414"/>
            <a:chOff x="-148863" y="2334923"/>
            <a:chExt cx="6227647" cy="218815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9417E59-AD9A-43B3-B9EB-517DA0C6A766}"/>
                </a:ext>
              </a:extLst>
            </p:cNvPr>
            <p:cNvSpPr/>
            <p:nvPr/>
          </p:nvSpPr>
          <p:spPr>
            <a:xfrm>
              <a:off x="-148863" y="2334923"/>
              <a:ext cx="6227647" cy="218815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ECC6D69-8CEF-439E-A92E-0F53A3DE126E}"/>
                </a:ext>
              </a:extLst>
            </p:cNvPr>
            <p:cNvSpPr txBox="1"/>
            <p:nvPr/>
          </p:nvSpPr>
          <p:spPr>
            <a:xfrm>
              <a:off x="955197" y="2788506"/>
              <a:ext cx="39923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VNI-Avo" pitchFamily="2" charset="0"/>
                </a:rPr>
                <a:t>thoân</a:t>
              </a:r>
              <a:r>
                <a:rPr lang="en-US" sz="54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VNI-Avo" pitchFamily="2" charset="0"/>
                </a:rPr>
                <a:t>xoùm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D97B6E-484B-49DD-AF31-0D049E657E03}"/>
              </a:ext>
            </a:extLst>
          </p:cNvPr>
          <p:cNvGrpSpPr/>
          <p:nvPr/>
        </p:nvGrpSpPr>
        <p:grpSpPr>
          <a:xfrm>
            <a:off x="46411" y="2263602"/>
            <a:ext cx="6227647" cy="2494134"/>
            <a:chOff x="662346" y="2863193"/>
            <a:chExt cx="3099344" cy="1940193"/>
          </a:xfrm>
        </p:grpSpPr>
        <p:sp>
          <p:nvSpPr>
            <p:cNvPr id="16" name="Rounded Rectangle 18">
              <a:extLst>
                <a:ext uri="{FF2B5EF4-FFF2-40B4-BE49-F238E27FC236}">
                  <a16:creationId xmlns:a16="http://schemas.microsoft.com/office/drawing/2014/main" id="{646934BC-78CA-4625-B85C-423A9D1F8F6B}"/>
                </a:ext>
              </a:extLst>
            </p:cNvPr>
            <p:cNvSpPr/>
            <p:nvPr/>
          </p:nvSpPr>
          <p:spPr>
            <a:xfrm>
              <a:off x="662346" y="2863193"/>
              <a:ext cx="3099344" cy="186999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 descr="Sticker collection chiffres enfants - TenStickers">
              <a:extLst>
                <a:ext uri="{FF2B5EF4-FFF2-40B4-BE49-F238E27FC236}">
                  <a16:creationId xmlns:a16="http://schemas.microsoft.com/office/drawing/2014/main" id="{6878EFA2-0CE6-4815-9450-7529119E99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6" t="-728" r="37199" b="68952"/>
            <a:stretch/>
          </p:blipFill>
          <p:spPr bwMode="auto">
            <a:xfrm>
              <a:off x="1391589" y="2863193"/>
              <a:ext cx="1576664" cy="1940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4850C78-A018-46B4-8BEA-CC1F6DA8ADBE}"/>
              </a:ext>
            </a:extLst>
          </p:cNvPr>
          <p:cNvGrpSpPr/>
          <p:nvPr/>
        </p:nvGrpSpPr>
        <p:grpSpPr>
          <a:xfrm>
            <a:off x="4351" y="4534330"/>
            <a:ext cx="6227647" cy="2287744"/>
            <a:chOff x="-16358" y="5546675"/>
            <a:chExt cx="6227647" cy="218815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B045496-38AC-4AB7-969A-A9A6C69948B8}"/>
                </a:ext>
              </a:extLst>
            </p:cNvPr>
            <p:cNvSpPr/>
            <p:nvPr/>
          </p:nvSpPr>
          <p:spPr>
            <a:xfrm>
              <a:off x="-16358" y="5546675"/>
              <a:ext cx="6227647" cy="2188153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47293B7-0D4F-4D4B-9222-26994518AF11}"/>
                </a:ext>
              </a:extLst>
            </p:cNvPr>
            <p:cNvSpPr txBox="1"/>
            <p:nvPr/>
          </p:nvSpPr>
          <p:spPr>
            <a:xfrm>
              <a:off x="749110" y="5796110"/>
              <a:ext cx="5296828" cy="1383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latin typeface="VNI-Avo" pitchFamily="2" charset="0"/>
                </a:rPr>
                <a:t>Em</a:t>
              </a:r>
              <a:r>
                <a:rPr lang="en-US" sz="4400" b="1" dirty="0">
                  <a:latin typeface="VNI-Avo" pitchFamily="2" charset="0"/>
                </a:rPr>
                <a:t> 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NI-Avo" pitchFamily="2" charset="0"/>
                </a:rPr>
                <a:t>h</a:t>
              </a:r>
              <a:r>
                <a:rPr lang="en-US" sz="4400" b="1" dirty="0" err="1">
                  <a:latin typeface="VNI-Avo" pitchFamily="2" charset="0"/>
                </a:rPr>
                <a:t>aêm</a:t>
              </a:r>
              <a:r>
                <a:rPr lang="en-US" sz="4400" b="1" dirty="0">
                  <a:latin typeface="VNI-Avo" pitchFamily="2" charset="0"/>
                </a:rPr>
                <a:t> </a:t>
              </a:r>
              <a:r>
                <a:rPr lang="en-US" sz="4400" b="1" dirty="0" err="1">
                  <a:latin typeface="VNI-Avo" pitchFamily="2" charset="0"/>
                </a:rPr>
                <a:t>chæ</a:t>
              </a:r>
              <a:r>
                <a:rPr lang="en-US" sz="4400" b="1" dirty="0">
                  <a:latin typeface="VNI-Avo" pitchFamily="2" charset="0"/>
                </a:rPr>
                <a:t> </a:t>
              </a:r>
              <a:r>
                <a:rPr lang="en-US" sz="4400" b="1" dirty="0" err="1">
                  <a:latin typeface="VNI-Avo" pitchFamily="2" charset="0"/>
                </a:rPr>
                <a:t>hoïc</a:t>
              </a:r>
              <a:r>
                <a:rPr lang="en-US" sz="4400" b="1" dirty="0">
                  <a:latin typeface="VNI-Avo" pitchFamily="2" charset="0"/>
                </a:rPr>
                <a:t> </a:t>
              </a:r>
              <a:r>
                <a:rPr lang="en-US" sz="4400" b="1" dirty="0" err="1">
                  <a:latin typeface="VNI-Avo" pitchFamily="2" charset="0"/>
                </a:rPr>
                <a:t>vaø</a:t>
              </a:r>
              <a:r>
                <a:rPr lang="en-US" sz="4400" b="1" dirty="0">
                  <a:latin typeface="VNI-Avo" pitchFamily="2" charset="0"/>
                </a:rPr>
                <a:t> </a:t>
              </a:r>
              <a:r>
                <a:rPr lang="en-US" sz="4400" b="1" dirty="0" err="1">
                  <a:latin typeface="VNI-Avo" pitchFamily="2" charset="0"/>
                </a:rPr>
                <a:t>laøm</a:t>
              </a:r>
              <a:r>
                <a:rPr lang="en-US" sz="4400" b="1" dirty="0">
                  <a:latin typeface="VNI-Avo" pitchFamily="2" charset="0"/>
                </a:rPr>
                <a:t> </a:t>
              </a:r>
              <a:r>
                <a:rPr lang="en-US" sz="4400" b="1" dirty="0" err="1">
                  <a:latin typeface="VNI-Avo" pitchFamily="2" charset="0"/>
                </a:rPr>
                <a:t>baøi</a:t>
              </a:r>
              <a:r>
                <a:rPr lang="en-US" sz="4400" b="1" dirty="0">
                  <a:latin typeface="VNI-Avo" pitchFamily="2" charset="0"/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766983-CBBD-4841-9256-9FB332CA2476}"/>
              </a:ext>
            </a:extLst>
          </p:cNvPr>
          <p:cNvGrpSpPr/>
          <p:nvPr/>
        </p:nvGrpSpPr>
        <p:grpSpPr>
          <a:xfrm>
            <a:off x="2843" y="4592085"/>
            <a:ext cx="6219028" cy="2305405"/>
            <a:chOff x="-733385" y="3425636"/>
            <a:chExt cx="6080842" cy="2305405"/>
          </a:xfrm>
        </p:grpSpPr>
        <p:sp>
          <p:nvSpPr>
            <p:cNvPr id="19" name="Rounded Rectangle 19">
              <a:extLst>
                <a:ext uri="{FF2B5EF4-FFF2-40B4-BE49-F238E27FC236}">
                  <a16:creationId xmlns:a16="http://schemas.microsoft.com/office/drawing/2014/main" id="{2350C333-A642-4AA6-8FC1-77462F61D78D}"/>
                </a:ext>
              </a:extLst>
            </p:cNvPr>
            <p:cNvSpPr/>
            <p:nvPr/>
          </p:nvSpPr>
          <p:spPr>
            <a:xfrm>
              <a:off x="-733385" y="3425636"/>
              <a:ext cx="6080842" cy="2268414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 descr="Sticker collection chiffres enfants - TenStickers">
              <a:extLst>
                <a:ext uri="{FF2B5EF4-FFF2-40B4-BE49-F238E27FC236}">
                  <a16:creationId xmlns:a16="http://schemas.microsoft.com/office/drawing/2014/main" id="{31E1D74C-4BFC-4DBE-A5DD-8315A95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64" b="68846"/>
            <a:stretch/>
          </p:blipFill>
          <p:spPr bwMode="auto">
            <a:xfrm>
              <a:off x="444025" y="3622576"/>
              <a:ext cx="3855682" cy="2108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12A33BF-39DE-414C-BA96-ADCD289CD219}"/>
              </a:ext>
            </a:extLst>
          </p:cNvPr>
          <p:cNvGrpSpPr/>
          <p:nvPr/>
        </p:nvGrpSpPr>
        <p:grpSpPr>
          <a:xfrm>
            <a:off x="6251705" y="-51092"/>
            <a:ext cx="5948858" cy="2226579"/>
            <a:chOff x="6374789" y="150937"/>
            <a:chExt cx="5948858" cy="2226579"/>
          </a:xfrm>
        </p:grpSpPr>
        <p:sp>
          <p:nvSpPr>
            <p:cNvPr id="44" name="Rounded Rectangle 23">
              <a:extLst>
                <a:ext uri="{FF2B5EF4-FFF2-40B4-BE49-F238E27FC236}">
                  <a16:creationId xmlns:a16="http://schemas.microsoft.com/office/drawing/2014/main" id="{BBE97272-13BE-4E20-B3CA-69494BA11D33}"/>
                </a:ext>
              </a:extLst>
            </p:cNvPr>
            <p:cNvSpPr/>
            <p:nvPr/>
          </p:nvSpPr>
          <p:spPr>
            <a:xfrm>
              <a:off x="6374789" y="150937"/>
              <a:ext cx="5948858" cy="22265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D5684DD-4F78-4403-982E-84BCA1093F50}"/>
                </a:ext>
              </a:extLst>
            </p:cNvPr>
            <p:cNvSpPr txBox="1"/>
            <p:nvPr/>
          </p:nvSpPr>
          <p:spPr>
            <a:xfrm>
              <a:off x="6968560" y="600353"/>
              <a:ext cx="45684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VNI-Avo" pitchFamily="2" charset="0"/>
                </a:rPr>
                <a:t>toâm</a:t>
              </a:r>
              <a:r>
                <a:rPr lang="en-US" sz="5400" b="1" dirty="0">
                  <a:solidFill>
                    <a:srgbClr val="FF0000"/>
                  </a:solidFill>
                  <a:latin typeface="VNI-Avo" pitchFamily="2" charset="0"/>
                </a:rPr>
                <a:t> rim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EB09D17-6F2F-4B19-8284-92AAE902E18E}"/>
              </a:ext>
            </a:extLst>
          </p:cNvPr>
          <p:cNvGrpSpPr/>
          <p:nvPr/>
        </p:nvGrpSpPr>
        <p:grpSpPr>
          <a:xfrm>
            <a:off x="6252621" y="4550624"/>
            <a:ext cx="5924459" cy="2276016"/>
            <a:chOff x="6421691" y="4695517"/>
            <a:chExt cx="5924459" cy="2233736"/>
          </a:xfrm>
        </p:grpSpPr>
        <p:sp>
          <p:nvSpPr>
            <p:cNvPr id="50" name="Rounded Rectangle 25">
              <a:extLst>
                <a:ext uri="{FF2B5EF4-FFF2-40B4-BE49-F238E27FC236}">
                  <a16:creationId xmlns:a16="http://schemas.microsoft.com/office/drawing/2014/main" id="{224540F5-EA49-4FAD-9426-6E95C4214C01}"/>
                </a:ext>
              </a:extLst>
            </p:cNvPr>
            <p:cNvSpPr/>
            <p:nvPr/>
          </p:nvSpPr>
          <p:spPr>
            <a:xfrm>
              <a:off x="6421691" y="4695517"/>
              <a:ext cx="5924459" cy="223373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C7751B9-E514-481A-9ED8-525100C6A4CE}"/>
                </a:ext>
              </a:extLst>
            </p:cNvPr>
            <p:cNvSpPr txBox="1"/>
            <p:nvPr/>
          </p:nvSpPr>
          <p:spPr>
            <a:xfrm>
              <a:off x="6930867" y="5040648"/>
              <a:ext cx="493267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Ngh</a:t>
              </a:r>
              <a:r>
                <a:rPr lang="en-US" sz="4400" b="1" dirty="0">
                  <a:latin typeface="VNI-Avo" pitchFamily="2" charset="0"/>
                </a:rPr>
                <a:t>æ </a:t>
              </a:r>
              <a:r>
                <a:rPr lang="en-US" sz="4400" b="1" dirty="0" err="1">
                  <a:latin typeface="VNI-Avo" pitchFamily="2" charset="0"/>
                </a:rPr>
                <a:t>heø</a:t>
              </a:r>
              <a:r>
                <a:rPr lang="en-US" sz="4400" b="1" dirty="0">
                  <a:latin typeface="VNI-Avo" pitchFamily="2" charset="0"/>
                </a:rPr>
                <a:t>, Nam </a:t>
              </a:r>
              <a:r>
                <a:rPr lang="en-US" sz="4400" b="1" dirty="0" err="1">
                  <a:latin typeface="VNI-Avo" pitchFamily="2" charset="0"/>
                </a:rPr>
                <a:t>veà</a:t>
              </a:r>
              <a:r>
                <a:rPr lang="en-US" sz="4400" b="1" dirty="0">
                  <a:latin typeface="VNI-Avo" pitchFamily="2" charset="0"/>
                </a:rPr>
                <a:t> </a:t>
              </a:r>
              <a:r>
                <a:rPr lang="en-US" sz="4400" b="1" dirty="0" err="1">
                  <a:latin typeface="VNI-Avo" pitchFamily="2" charset="0"/>
                </a:rPr>
                <a:t>queâ</a:t>
              </a:r>
              <a:r>
                <a:rPr lang="en-US" sz="4400" b="1" dirty="0">
                  <a:latin typeface="VNI-Avo" pitchFamily="2" charset="0"/>
                </a:rPr>
                <a:t> </a:t>
              </a:r>
              <a:r>
                <a:rPr lang="en-US" sz="4400" b="1" dirty="0" err="1">
                  <a:latin typeface="VNI-Avo" pitchFamily="2" charset="0"/>
                </a:rPr>
                <a:t>thaêm</a:t>
              </a:r>
              <a:r>
                <a:rPr lang="en-US" sz="4400" b="1" dirty="0">
                  <a:latin typeface="VNI-Avo" pitchFamily="2" charset="0"/>
                </a:rPr>
                <a:t> </a:t>
              </a:r>
              <a:r>
                <a:rPr lang="en-US" sz="4400" b="1" dirty="0" err="1">
                  <a:latin typeface="VNI-Avo" pitchFamily="2" charset="0"/>
                </a:rPr>
                <a:t>baø</a:t>
              </a:r>
              <a:r>
                <a:rPr lang="en-US" sz="4400" b="1" dirty="0">
                  <a:latin typeface="VNI-Avo" pitchFamily="2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8380-7E36-4632-9827-99A469BF7290}"/>
              </a:ext>
            </a:extLst>
          </p:cNvPr>
          <p:cNvGrpSpPr/>
          <p:nvPr/>
        </p:nvGrpSpPr>
        <p:grpSpPr>
          <a:xfrm>
            <a:off x="6253703" y="-148939"/>
            <a:ext cx="5948858" cy="2305374"/>
            <a:chOff x="7250498" y="-2237114"/>
            <a:chExt cx="5948858" cy="2229992"/>
          </a:xfrm>
        </p:grpSpPr>
        <p:sp>
          <p:nvSpPr>
            <p:cNvPr id="22" name="Rounded Rectangle 23">
              <a:extLst>
                <a:ext uri="{FF2B5EF4-FFF2-40B4-BE49-F238E27FC236}">
                  <a16:creationId xmlns:a16="http://schemas.microsoft.com/office/drawing/2014/main" id="{FDC981AD-2EF3-4EAE-99EF-9E3C247ED724}"/>
                </a:ext>
              </a:extLst>
            </p:cNvPr>
            <p:cNvSpPr/>
            <p:nvPr/>
          </p:nvSpPr>
          <p:spPr>
            <a:xfrm>
              <a:off x="7250498" y="-2160895"/>
              <a:ext cx="5948858" cy="21537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23" name="Picture 2" descr="Sticker collection chiffres enfants - TenStickers">
              <a:extLst>
                <a:ext uri="{FF2B5EF4-FFF2-40B4-BE49-F238E27FC236}">
                  <a16:creationId xmlns:a16="http://schemas.microsoft.com/office/drawing/2014/main" id="{A93672FB-6BDD-4848-A97F-6AB3B95A71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20" r="69786" b="35300"/>
            <a:stretch/>
          </p:blipFill>
          <p:spPr bwMode="auto">
            <a:xfrm>
              <a:off x="8845830" y="-2237114"/>
              <a:ext cx="2880705" cy="2132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2785699-62B5-4C28-9EC8-D4FE46BC6441}"/>
              </a:ext>
            </a:extLst>
          </p:cNvPr>
          <p:cNvGrpSpPr/>
          <p:nvPr/>
        </p:nvGrpSpPr>
        <p:grpSpPr>
          <a:xfrm>
            <a:off x="6241814" y="2176216"/>
            <a:ext cx="5953620" cy="2356121"/>
            <a:chOff x="6275969" y="2377515"/>
            <a:chExt cx="5953620" cy="2356121"/>
          </a:xfrm>
        </p:grpSpPr>
        <p:sp>
          <p:nvSpPr>
            <p:cNvPr id="47" name="Rounded Rectangle 24">
              <a:extLst>
                <a:ext uri="{FF2B5EF4-FFF2-40B4-BE49-F238E27FC236}">
                  <a16:creationId xmlns:a16="http://schemas.microsoft.com/office/drawing/2014/main" id="{61D63987-AA64-45A9-A1BF-FBB2292A78BE}"/>
                </a:ext>
              </a:extLst>
            </p:cNvPr>
            <p:cNvSpPr/>
            <p:nvPr/>
          </p:nvSpPr>
          <p:spPr>
            <a:xfrm>
              <a:off x="6275969" y="2377515"/>
              <a:ext cx="5953620" cy="235612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EC86D24-6852-4BD6-B9D1-B10AAB43A3B8}"/>
                </a:ext>
              </a:extLst>
            </p:cNvPr>
            <p:cNvSpPr txBox="1"/>
            <p:nvPr/>
          </p:nvSpPr>
          <p:spPr>
            <a:xfrm>
              <a:off x="7112983" y="2788506"/>
              <a:ext cx="45684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VNI-Avo" pitchFamily="2" charset="0"/>
                </a:rPr>
                <a:t>d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aäy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sôùm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C414C0-4FE3-41D8-97CA-740C280E59FC}"/>
              </a:ext>
            </a:extLst>
          </p:cNvPr>
          <p:cNvGrpSpPr/>
          <p:nvPr/>
        </p:nvGrpSpPr>
        <p:grpSpPr>
          <a:xfrm>
            <a:off x="6261845" y="2161024"/>
            <a:ext cx="5953620" cy="2476789"/>
            <a:chOff x="5445321" y="2941752"/>
            <a:chExt cx="3099344" cy="1965770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24C559B-CEBA-4A97-8A3D-85DA13F3927C}"/>
                </a:ext>
              </a:extLst>
            </p:cNvPr>
            <p:cNvSpPr/>
            <p:nvPr/>
          </p:nvSpPr>
          <p:spPr>
            <a:xfrm>
              <a:off x="5445321" y="2941752"/>
              <a:ext cx="3099344" cy="186999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" descr="Sticker collection chiffres enfants - TenStickers">
              <a:extLst>
                <a:ext uri="{FF2B5EF4-FFF2-40B4-BE49-F238E27FC236}">
                  <a16:creationId xmlns:a16="http://schemas.microsoft.com/office/drawing/2014/main" id="{74C88F8A-66F7-47DA-9FED-D0CC115F31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2" t="33784" r="38170" b="33682"/>
            <a:stretch/>
          </p:blipFill>
          <p:spPr bwMode="auto">
            <a:xfrm>
              <a:off x="6310220" y="3001480"/>
              <a:ext cx="1706819" cy="1906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1D106F9-CAF2-4B8F-9C70-60BF3B960FDE}"/>
              </a:ext>
            </a:extLst>
          </p:cNvPr>
          <p:cNvGrpSpPr/>
          <p:nvPr/>
        </p:nvGrpSpPr>
        <p:grpSpPr>
          <a:xfrm>
            <a:off x="6258673" y="4532337"/>
            <a:ext cx="5991267" cy="2497478"/>
            <a:chOff x="3531788" y="4349562"/>
            <a:chExt cx="3099344" cy="2004438"/>
          </a:xfrm>
        </p:grpSpPr>
        <p:sp>
          <p:nvSpPr>
            <p:cNvPr id="28" name="Rounded Rectangle 25">
              <a:extLst>
                <a:ext uri="{FF2B5EF4-FFF2-40B4-BE49-F238E27FC236}">
                  <a16:creationId xmlns:a16="http://schemas.microsoft.com/office/drawing/2014/main" id="{4A7BEE3D-013F-46A3-83DA-121159148BD7}"/>
                </a:ext>
              </a:extLst>
            </p:cNvPr>
            <p:cNvSpPr/>
            <p:nvPr/>
          </p:nvSpPr>
          <p:spPr>
            <a:xfrm>
              <a:off x="3531788" y="4349562"/>
              <a:ext cx="3099344" cy="186999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" descr="Sticker collection chiffres enfants - TenStickers">
              <a:extLst>
                <a:ext uri="{FF2B5EF4-FFF2-40B4-BE49-F238E27FC236}">
                  <a16:creationId xmlns:a16="http://schemas.microsoft.com/office/drawing/2014/main" id="{6CE0ABF1-AE93-48AA-82DB-A67404CDBD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17" t="33092" r="-815" b="34797"/>
            <a:stretch/>
          </p:blipFill>
          <p:spPr bwMode="auto">
            <a:xfrm>
              <a:off x="4469507" y="4376004"/>
              <a:ext cx="1814646" cy="197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11798E17-782E-4F34-B0BB-8F767E0655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06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377"/>
    </mc:Choice>
    <mc:Fallback xmlns="">
      <p:transition spd="slow" advTm="229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808" x="3375025" y="6313488"/>
          <p14:tracePt t="90334" x="287338" y="6807200"/>
          <p14:tracePt t="90340" x="274638" y="6796088"/>
          <p14:tracePt t="90351" x="263525" y="6770688"/>
          <p14:tracePt t="90356" x="250825" y="6757988"/>
          <p14:tracePt t="90364" x="250825" y="6745288"/>
          <p14:tracePt t="90371" x="238125" y="6732588"/>
          <p14:tracePt t="90380" x="225425" y="6707188"/>
          <p14:tracePt t="90385" x="212725" y="6670675"/>
          <p14:tracePt t="90393" x="212725" y="6645275"/>
          <p14:tracePt t="90401" x="200025" y="6619875"/>
          <p14:tracePt t="90409" x="187325" y="6583363"/>
          <p14:tracePt t="90425" x="187325" y="6545263"/>
          <p14:tracePt t="90433" x="174625" y="6532563"/>
          <p14:tracePt t="90441" x="174625" y="6519863"/>
          <p14:tracePt t="90449" x="174625" y="6507163"/>
          <p14:tracePt t="90455" x="174625" y="6494463"/>
          <p14:tracePt t="90464" x="163513" y="6483350"/>
          <p14:tracePt t="90487" x="163513" y="6457950"/>
          <p14:tracePt t="90503" x="163513" y="6445250"/>
          <p14:tracePt t="90519" x="163513" y="6419850"/>
          <p14:tracePt t="90533" x="163513" y="6407150"/>
          <p14:tracePt t="90541" x="163513" y="6394450"/>
          <p14:tracePt t="90549" x="163513" y="6381750"/>
          <p14:tracePt t="90557" x="163513" y="6370638"/>
          <p14:tracePt t="90566" x="163513" y="6357938"/>
          <p14:tracePt t="90573" x="163513" y="6345238"/>
          <p14:tracePt t="90583" x="163513" y="6319838"/>
          <p14:tracePt t="90589" x="163513" y="6294438"/>
          <p14:tracePt t="90599" x="163513" y="6269038"/>
          <p14:tracePt t="90603" x="163513" y="6257925"/>
          <p14:tracePt t="90611" x="163513" y="6232525"/>
          <p14:tracePt t="90619" x="163513" y="6207125"/>
          <p14:tracePt t="90627" x="163513" y="6181725"/>
          <p14:tracePt t="90635" x="163513" y="6169025"/>
          <p14:tracePt t="90643" x="163513" y="6157913"/>
          <p14:tracePt t="90651" x="163513" y="6145213"/>
          <p14:tracePt t="90667" x="163513" y="6132513"/>
          <p14:tracePt t="90675" x="163513" y="6119813"/>
          <p14:tracePt t="90689" x="163513" y="6107113"/>
          <p14:tracePt t="90830" x="163513" y="6094413"/>
          <p14:tracePt t="90846" x="163513" y="6081713"/>
          <p14:tracePt t="90854" x="163513" y="6069013"/>
          <p14:tracePt t="90862" x="163513" y="6045200"/>
          <p14:tracePt t="90871" x="163513" y="6032500"/>
          <p14:tracePt t="90878" x="174625" y="6007100"/>
          <p14:tracePt t="90886" x="187325" y="5981700"/>
          <p14:tracePt t="90899" x="212725" y="5956300"/>
          <p14:tracePt t="90902" x="225425" y="5932488"/>
          <p14:tracePt t="90909" x="238125" y="5919788"/>
          <p14:tracePt t="90916" x="250825" y="5894388"/>
          <p14:tracePt t="90923" x="274638" y="5881688"/>
          <p14:tracePt t="90932" x="274638" y="5868988"/>
          <p14:tracePt t="90939" x="300038" y="5856288"/>
          <p14:tracePt t="90949" x="312738" y="5843588"/>
          <p14:tracePt t="90955" x="325438" y="5832475"/>
          <p14:tracePt t="90963" x="350838" y="5819775"/>
          <p14:tracePt t="90971" x="376238" y="5794375"/>
          <p14:tracePt t="90979" x="412750" y="5756275"/>
          <p14:tracePt t="90985" x="438150" y="5732463"/>
          <p14:tracePt t="90993" x="450850" y="5719763"/>
          <p14:tracePt t="91001" x="488950" y="5707063"/>
          <p14:tracePt t="91009" x="500063" y="5681663"/>
          <p14:tracePt t="91018" x="512763" y="5681663"/>
          <p14:tracePt t="91025" x="525463" y="5656263"/>
          <p14:tracePt t="91041" x="550863" y="5643563"/>
          <p14:tracePt t="91049" x="576263" y="5630863"/>
          <p14:tracePt t="91057" x="588963" y="5607050"/>
          <p14:tracePt t="91063" x="600075" y="5607050"/>
          <p14:tracePt t="91071" x="612775" y="5581650"/>
          <p14:tracePt t="91079" x="638175" y="5581650"/>
          <p14:tracePt t="91087" x="650875" y="5568950"/>
          <p14:tracePt t="91095" x="663575" y="5556250"/>
          <p14:tracePt t="91103" x="688975" y="5543550"/>
          <p14:tracePt t="91111" x="701675" y="5543550"/>
          <p14:tracePt t="91119" x="725488" y="5518150"/>
          <p14:tracePt t="91127" x="776288" y="5507038"/>
          <p14:tracePt t="91133" x="801688" y="5481638"/>
          <p14:tracePt t="91141" x="825500" y="5468938"/>
          <p14:tracePt t="91149" x="850900" y="5456238"/>
          <p14:tracePt t="91157" x="863600" y="5456238"/>
          <p14:tracePt t="91166" x="876300" y="5456238"/>
          <p14:tracePt t="91173" x="876300" y="5443538"/>
          <p14:tracePt t="91182" x="889000" y="5443538"/>
          <p14:tracePt t="91284" x="901700" y="5443538"/>
          <p14:tracePt t="91376" x="901700" y="5456238"/>
          <p14:tracePt t="91424" x="901700" y="5468938"/>
          <p14:tracePt t="91433" x="901700" y="5481638"/>
          <p14:tracePt t="91439" x="901700" y="5494338"/>
          <p14:tracePt t="91454" x="901700" y="5507038"/>
          <p14:tracePt t="91470" x="889000" y="5518150"/>
          <p14:tracePt t="91479" x="876300" y="5518150"/>
          <p14:tracePt t="91487" x="876300" y="5530850"/>
          <p14:tracePt t="91494" x="863600" y="5543550"/>
          <p14:tracePt t="91511" x="863600" y="5556250"/>
          <p14:tracePt t="91806" x="876300" y="5556250"/>
          <p14:tracePt t="91820" x="889000" y="5556250"/>
          <p14:tracePt t="91836" x="901700" y="5556250"/>
          <p14:tracePt t="91852" x="925513" y="5556250"/>
          <p14:tracePt t="91868" x="938213" y="5556250"/>
          <p14:tracePt t="91876" x="950913" y="5556250"/>
          <p14:tracePt t="91892" x="976313" y="5556250"/>
          <p14:tracePt t="91914" x="989013" y="5556250"/>
          <p14:tracePt t="91946" x="1001713" y="5556250"/>
          <p14:tracePt t="91954" x="1014413" y="5556250"/>
          <p14:tracePt t="91968" x="1027113" y="5556250"/>
          <p14:tracePt t="91976" x="1038225" y="5556250"/>
          <p14:tracePt t="91985" x="1050925" y="5556250"/>
          <p14:tracePt t="91992" x="1076325" y="5556250"/>
          <p14:tracePt t="92001" x="1101725" y="5556250"/>
          <p14:tracePt t="92008" x="1127125" y="5556250"/>
          <p14:tracePt t="92018" x="1139825" y="5556250"/>
          <p14:tracePt t="92024" x="1163638" y="5556250"/>
          <p14:tracePt t="92036" x="1176338" y="5556250"/>
          <p14:tracePt t="92040" x="1214438" y="5543550"/>
          <p14:tracePt t="92046" x="1227138" y="5543550"/>
          <p14:tracePt t="92054" x="1239838" y="5543550"/>
          <p14:tracePt t="92062" x="1252538" y="5543550"/>
          <p14:tracePt t="92070" x="1263650" y="5543550"/>
          <p14:tracePt t="92078" x="1276350" y="5543550"/>
          <p14:tracePt t="92086" x="1289050" y="5543550"/>
          <p14:tracePt t="92094" x="1314450" y="5543550"/>
          <p14:tracePt t="92102" x="1327150" y="5530850"/>
          <p14:tracePt t="92110" x="1352550" y="5530850"/>
          <p14:tracePt t="92119" x="1363663" y="5530850"/>
          <p14:tracePt t="92124" x="1389063" y="5518150"/>
          <p14:tracePt t="92135" x="1401763" y="5518150"/>
          <p14:tracePt t="92140" x="1414463" y="5518150"/>
          <p14:tracePt t="92151" x="1427163" y="5518150"/>
          <p14:tracePt t="92156" x="1439863" y="5518150"/>
          <p14:tracePt t="92165" x="1452563" y="5518150"/>
          <p14:tracePt t="92181" x="1465263" y="5518150"/>
          <p14:tracePt t="92226" x="1476375" y="5518150"/>
          <p14:tracePt t="92242" x="1489075" y="5507038"/>
          <p14:tracePt t="92258" x="1501775" y="5507038"/>
          <p14:tracePt t="92272" x="1514475" y="5507038"/>
          <p14:tracePt t="92288" x="1527175" y="5507038"/>
          <p14:tracePt t="92304" x="1539875" y="5507038"/>
          <p14:tracePt t="92320" x="1552575" y="5507038"/>
          <p14:tracePt t="94340" x="1565275" y="5494338"/>
          <p14:tracePt t="94347" x="1589088" y="5481638"/>
          <p14:tracePt t="94354" x="1627188" y="5456238"/>
          <p14:tracePt t="94362" x="1665288" y="5443538"/>
          <p14:tracePt t="94370" x="1727200" y="5418138"/>
          <p14:tracePt t="94377" x="1790700" y="5407025"/>
          <p14:tracePt t="94385" x="1827213" y="5394325"/>
          <p14:tracePt t="94393" x="1890713" y="5381625"/>
          <p14:tracePt t="94401" x="1927225" y="5368925"/>
          <p14:tracePt t="94407" x="1965325" y="5368925"/>
          <p14:tracePt t="94417" x="1990725" y="5368925"/>
          <p14:tracePt t="94423" x="2003425" y="5368925"/>
          <p14:tracePt t="94433" x="2027238" y="5368925"/>
          <p14:tracePt t="94439" x="2039938" y="5368925"/>
          <p14:tracePt t="94455" x="2052638" y="5368925"/>
          <p14:tracePt t="94463" x="2065338" y="5368925"/>
          <p14:tracePt t="94503" x="2065338" y="5356225"/>
          <p14:tracePt t="94542" x="2078038" y="5356225"/>
          <p14:tracePt t="94572" x="2090738" y="5356225"/>
          <p14:tracePt t="94666" x="2103438" y="5356225"/>
          <p14:tracePt t="94704" x="2116138" y="5356225"/>
          <p14:tracePt t="94736" x="2127250" y="5356225"/>
          <p14:tracePt t="94752" x="2152650" y="5356225"/>
          <p14:tracePt t="94760" x="2165350" y="5356225"/>
          <p14:tracePt t="94768" x="2178050" y="5356225"/>
          <p14:tracePt t="94778" x="2190750" y="5356225"/>
          <p14:tracePt t="94785" x="2216150" y="5368925"/>
          <p14:tracePt t="94790" x="2228850" y="5368925"/>
          <p14:tracePt t="94797" x="2239963" y="5368925"/>
          <p14:tracePt t="94805" x="2265363" y="5381625"/>
          <p14:tracePt t="94813" x="2278063" y="5381625"/>
          <p14:tracePt t="94821" x="2290763" y="5381625"/>
          <p14:tracePt t="94829" x="2316163" y="5381625"/>
          <p14:tracePt t="94837" x="2328863" y="5381625"/>
          <p14:tracePt t="94845" x="2339975" y="5381625"/>
          <p14:tracePt t="94853" x="2352675" y="5381625"/>
          <p14:tracePt t="94859" x="2365375" y="5381625"/>
          <p14:tracePt t="94868" x="2378075" y="5381625"/>
          <p14:tracePt t="94875" x="2390775" y="5381625"/>
          <p14:tracePt t="94884" x="2416175" y="5394325"/>
          <p14:tracePt t="94902" x="2441575" y="5394325"/>
          <p14:tracePt t="94907" x="2465388" y="5394325"/>
          <p14:tracePt t="94923" x="2490788" y="5407025"/>
          <p14:tracePt t="94929" x="2516188" y="5407025"/>
          <p14:tracePt t="94937" x="2554288" y="5418138"/>
          <p14:tracePt t="94945" x="2565400" y="5418138"/>
          <p14:tracePt t="94954" x="2590800" y="5418138"/>
          <p14:tracePt t="94961" x="2603500" y="5418138"/>
          <p14:tracePt t="94969" x="2628900" y="5418138"/>
          <p14:tracePt t="94977" x="2667000" y="5418138"/>
          <p14:tracePt t="94985" x="2678113" y="5418138"/>
          <p14:tracePt t="94993" x="2703513" y="5430838"/>
          <p14:tracePt t="95002" x="2728913" y="5430838"/>
          <p14:tracePt t="95007" x="2754313" y="5443538"/>
          <p14:tracePt t="95017" x="2790825" y="5443538"/>
          <p14:tracePt t="95023" x="2803525" y="5443538"/>
          <p14:tracePt t="95034" x="2828925" y="5443538"/>
          <p14:tracePt t="95039" x="2841625" y="5443538"/>
          <p14:tracePt t="95048" x="2879725" y="5443538"/>
          <p14:tracePt t="95063" x="2890838" y="5443538"/>
          <p14:tracePt t="95071" x="2903538" y="5443538"/>
          <p14:tracePt t="95085" x="2916238" y="5443538"/>
          <p14:tracePt t="95093" x="2928938" y="5443538"/>
          <p14:tracePt t="95125" x="2941638" y="5443538"/>
          <p14:tracePt t="95149" x="2954338" y="5443538"/>
          <p14:tracePt t="95155" x="2967038" y="5443538"/>
          <p14:tracePt t="95163" x="2979738" y="5443538"/>
          <p14:tracePt t="95179" x="2992438" y="5443538"/>
          <p14:tracePt t="95187" x="3028950" y="5443538"/>
          <p14:tracePt t="95203" x="3041650" y="5443538"/>
          <p14:tracePt t="95211" x="3054350" y="5443538"/>
          <p14:tracePt t="95219" x="3067050" y="5443538"/>
          <p14:tracePt t="95234" x="3079750" y="5443538"/>
          <p14:tracePt t="97652" x="3079750" y="5456238"/>
          <p14:tracePt t="97660" x="3054350" y="5468938"/>
          <p14:tracePt t="97669" x="3054350" y="5481638"/>
          <p14:tracePt t="97675" x="3028950" y="5494338"/>
          <p14:tracePt t="97689" x="3016250" y="5507038"/>
          <p14:tracePt t="97705" x="3003550" y="5518150"/>
          <p14:tracePt t="97721" x="2979738" y="5543550"/>
          <p14:tracePt t="97737" x="2967038" y="5568950"/>
          <p14:tracePt t="97743" x="2954338" y="5568950"/>
          <p14:tracePt t="97751" x="2941638" y="5594350"/>
          <p14:tracePt t="97759" x="2928938" y="5607050"/>
          <p14:tracePt t="97766" x="2916238" y="5619750"/>
          <p14:tracePt t="97775" x="2903538" y="5619750"/>
          <p14:tracePt t="97783" x="2890838" y="5643563"/>
          <p14:tracePt t="97791" x="2879725" y="5656263"/>
          <p14:tracePt t="97800" x="2867025" y="5668963"/>
          <p14:tracePt t="97807" x="2854325" y="5694363"/>
          <p14:tracePt t="97815" x="2854325" y="5707063"/>
          <p14:tracePt t="97821" x="2828925" y="5732463"/>
          <p14:tracePt t="97829" x="2816225" y="5756275"/>
          <p14:tracePt t="97845" x="2803525" y="5781675"/>
          <p14:tracePt t="97853" x="2790825" y="5794375"/>
          <p14:tracePt t="97861" x="2778125" y="5807075"/>
          <p14:tracePt t="97869" x="2767013" y="5819775"/>
          <p14:tracePt t="97877" x="2754313" y="5832475"/>
          <p14:tracePt t="97885" x="2741613" y="5856288"/>
          <p14:tracePt t="97893" x="2728913" y="5856288"/>
          <p14:tracePt t="97900" x="2716213" y="5881688"/>
          <p14:tracePt t="97907" x="2690813" y="5894388"/>
          <p14:tracePt t="97915" x="2678113" y="5907088"/>
          <p14:tracePt t="97923" x="2667000" y="5932488"/>
          <p14:tracePt t="97931" x="2628900" y="5945188"/>
          <p14:tracePt t="97939" x="2616200" y="5969000"/>
          <p14:tracePt t="97947" x="2603500" y="5981700"/>
          <p14:tracePt t="97955" x="2565400" y="6007100"/>
          <p14:tracePt t="97963" x="2554288" y="6019800"/>
          <p14:tracePt t="97969" x="2541588" y="6032500"/>
          <p14:tracePt t="97977" x="2528888" y="6032500"/>
          <p14:tracePt t="97985" x="2516188" y="6045200"/>
          <p14:tracePt t="97993" x="2490788" y="6056313"/>
          <p14:tracePt t="98009" x="2478088" y="6069013"/>
          <p14:tracePt t="98017" x="2452688" y="6081713"/>
          <p14:tracePt t="98025" x="2441575" y="6094413"/>
          <p14:tracePt t="98033" x="2416175" y="6107113"/>
          <p14:tracePt t="98041" x="2403475" y="6107113"/>
          <p14:tracePt t="98047" x="2390775" y="6119813"/>
          <p14:tracePt t="98055" x="2378075" y="6119813"/>
          <p14:tracePt t="98063" x="2378075" y="6132513"/>
          <p14:tracePt t="98071" x="2352675" y="6132513"/>
          <p14:tracePt t="98087" x="2339975" y="6132513"/>
          <p14:tracePt t="98103" x="2328863" y="6132513"/>
          <p14:tracePt t="98118" x="2316163" y="6145213"/>
          <p14:tracePt t="98125" x="2303463" y="6145213"/>
          <p14:tracePt t="98134" x="2290763" y="6145213"/>
          <p14:tracePt t="98141" x="2278063" y="6145213"/>
          <p14:tracePt t="98150" x="2265363" y="6145213"/>
          <p14:tracePt t="98157" x="2239963" y="6145213"/>
          <p14:tracePt t="98165" x="2228850" y="6145213"/>
          <p14:tracePt t="98173" x="2203450" y="6145213"/>
          <p14:tracePt t="98181" x="2190750" y="6145213"/>
          <p14:tracePt t="98189" x="2165350" y="6157913"/>
          <p14:tracePt t="98195" x="2152650" y="6157913"/>
          <p14:tracePt t="98203" x="2139950" y="6157913"/>
          <p14:tracePt t="98211" x="2127250" y="6169025"/>
          <p14:tracePt t="98219" x="2116138" y="6169025"/>
          <p14:tracePt t="98227" x="2103438" y="6169025"/>
          <p14:tracePt t="98235" x="2078038" y="6169025"/>
          <p14:tracePt t="98251" x="2052638" y="6181725"/>
          <p14:tracePt t="98259" x="2039938" y="6181725"/>
          <p14:tracePt t="98267" x="2003425" y="6194425"/>
          <p14:tracePt t="98273" x="1990725" y="6194425"/>
          <p14:tracePt t="98281" x="1965325" y="6194425"/>
          <p14:tracePt t="98289" x="1952625" y="6194425"/>
          <p14:tracePt t="98297" x="1939925" y="6194425"/>
          <p14:tracePt t="98305" x="1927225" y="6194425"/>
          <p14:tracePt t="98313" x="1914525" y="6194425"/>
          <p14:tracePt t="98321" x="1890713" y="6194425"/>
          <p14:tracePt t="98337" x="1878013" y="6194425"/>
          <p14:tracePt t="98351" x="1865313" y="6194425"/>
          <p14:tracePt t="98359" x="1852613" y="6194425"/>
          <p14:tracePt t="98383" x="1839913" y="6194425"/>
          <p14:tracePt t="98750" x="1852613" y="6194425"/>
          <p14:tracePt t="98758" x="1865313" y="6194425"/>
          <p14:tracePt t="98774" x="1878013" y="6194425"/>
          <p14:tracePt t="98820" x="1890713" y="6194425"/>
          <p14:tracePt t="98882" x="1903413" y="6194425"/>
          <p14:tracePt t="98899" x="1914525" y="6194425"/>
          <p14:tracePt t="98914" x="1927225" y="6194425"/>
          <p14:tracePt t="98930" x="1939925" y="6194425"/>
          <p14:tracePt t="98946" x="1952625" y="6194425"/>
          <p14:tracePt t="98953" x="1965325" y="6194425"/>
          <p14:tracePt t="98960" x="1978025" y="6194425"/>
          <p14:tracePt t="98976" x="2003425" y="6194425"/>
          <p14:tracePt t="98987" x="2014538" y="6194425"/>
          <p14:tracePt t="99003" x="2027238" y="6194425"/>
          <p14:tracePt t="99008" x="2039938" y="6194425"/>
          <p14:tracePt t="99017" x="2052638" y="6194425"/>
          <p14:tracePt t="99030" x="2065338" y="6194425"/>
          <p14:tracePt t="99047" x="2078038" y="6194425"/>
          <p14:tracePt t="99055" x="2090738" y="6194425"/>
          <p14:tracePt t="99077" x="2103438" y="6194425"/>
          <p14:tracePt t="99085" x="2116138" y="6194425"/>
          <p14:tracePt t="99100" x="2139950" y="6194425"/>
          <p14:tracePt t="99107" x="2152650" y="6194425"/>
          <p14:tracePt t="99115" x="2165350" y="6194425"/>
          <p14:tracePt t="99123" x="2178050" y="6194425"/>
          <p14:tracePt t="99131" x="2203450" y="6194425"/>
          <p14:tracePt t="99147" x="2228850" y="6181725"/>
          <p14:tracePt t="99155" x="2239963" y="6181725"/>
          <p14:tracePt t="99163" x="2252663" y="6181725"/>
          <p14:tracePt t="99171" x="2265363" y="6181725"/>
          <p14:tracePt t="99185" x="2290763" y="6181725"/>
          <p14:tracePt t="99193" x="2303463" y="6181725"/>
          <p14:tracePt t="99201" x="2328863" y="6181725"/>
          <p14:tracePt t="99209" x="2352675" y="6169025"/>
          <p14:tracePt t="99217" x="2378075" y="6169025"/>
          <p14:tracePt t="99225" x="2403475" y="6169025"/>
          <p14:tracePt t="99234" x="2428875" y="6169025"/>
          <p14:tracePt t="99241" x="2441575" y="6169025"/>
          <p14:tracePt t="99247" x="2465388" y="6169025"/>
          <p14:tracePt t="99255" x="2478088" y="6169025"/>
          <p14:tracePt t="99271" x="2490788" y="6169025"/>
          <p14:tracePt t="102562" x="2490788" y="6194425"/>
          <p14:tracePt t="102570" x="2490788" y="6219825"/>
          <p14:tracePt t="102578" x="2478088" y="6232525"/>
          <p14:tracePt t="102586" x="2465388" y="6257925"/>
          <p14:tracePt t="102594" x="2465388" y="6269038"/>
          <p14:tracePt t="102602" x="2452688" y="6294438"/>
          <p14:tracePt t="102609" x="2441575" y="6319838"/>
          <p14:tracePt t="102615" x="2428875" y="6345238"/>
          <p14:tracePt t="102623" x="2428875" y="6370638"/>
          <p14:tracePt t="102631" x="2416175" y="6381750"/>
          <p14:tracePt t="102639" x="2403475" y="6407150"/>
          <p14:tracePt t="102647" x="2390775" y="6445250"/>
          <p14:tracePt t="102655" x="2390775" y="6483350"/>
          <p14:tracePt t="102663" x="2378075" y="6507163"/>
          <p14:tracePt t="102672" x="2365375" y="6545263"/>
          <p14:tracePt t="102679" x="2352675" y="6570663"/>
          <p14:tracePt t="102686" x="2352675" y="6594475"/>
          <p14:tracePt t="102693" x="2352675" y="6619875"/>
          <p14:tracePt t="102702" x="2339975" y="6632575"/>
          <p14:tracePt t="102709" x="2339975" y="6657975"/>
          <p14:tracePt t="102719" x="2328863" y="6683375"/>
          <p14:tracePt t="102725" x="2328863" y="6696075"/>
          <p14:tracePt t="102736" x="2328863" y="6707188"/>
          <p14:tracePt t="102741" x="2328863" y="6719888"/>
          <p14:tracePt t="102749" x="2328863" y="6757988"/>
          <p14:tracePt t="102757" x="2316163" y="6783388"/>
          <p14:tracePt t="102765" x="2316163" y="6819900"/>
          <p14:tracePt t="102771" x="2316163" y="6832600"/>
          <p14:tracePt t="104393" x="0" y="0"/>
        </p14:tracePtLst>
        <p14:tracePtLst>
          <p14:tracePt t="182516" x="3276600" y="6348413"/>
          <p14:tracePt t="187514" x="11177588" y="6819900"/>
          <p14:tracePt t="187523" x="11177588" y="6807200"/>
          <p14:tracePt t="187528" x="11164888" y="6796088"/>
          <p14:tracePt t="187536" x="11164888" y="6770688"/>
          <p14:tracePt t="187544" x="11153775" y="6745288"/>
          <p14:tracePt t="187551" x="11153775" y="6732588"/>
          <p14:tracePt t="187560" x="11141075" y="6707188"/>
          <p14:tracePt t="187565" x="11141075" y="6696075"/>
          <p14:tracePt t="187573" x="11128375" y="6683375"/>
          <p14:tracePt t="187582" x="11128375" y="6657975"/>
          <p14:tracePt t="187590" x="11115675" y="6645275"/>
          <p14:tracePt t="187597" x="11115675" y="6632575"/>
          <p14:tracePt t="187606" x="11102975" y="6619875"/>
          <p14:tracePt t="187614" x="11102975" y="6607175"/>
          <p14:tracePt t="187622" x="11077575" y="6583363"/>
          <p14:tracePt t="187629" x="11077575" y="6557963"/>
          <p14:tracePt t="187638" x="11064875" y="6545263"/>
          <p14:tracePt t="187644" x="11052175" y="6532563"/>
          <p14:tracePt t="187651" x="11052175" y="6507163"/>
          <p14:tracePt t="187660" x="11041063" y="6494463"/>
          <p14:tracePt t="187667" x="11015663" y="6470650"/>
          <p14:tracePt t="187676" x="11015663" y="6457950"/>
          <p14:tracePt t="187684" x="11002963" y="6445250"/>
          <p14:tracePt t="187691" x="10990263" y="6419850"/>
          <p14:tracePt t="187700" x="10990263" y="6407150"/>
          <p14:tracePt t="187708" x="10964863" y="6381750"/>
          <p14:tracePt t="187714" x="10952163" y="6357938"/>
          <p14:tracePt t="187722" x="10928350" y="6332538"/>
          <p14:tracePt t="187729" x="10915650" y="6307138"/>
          <p14:tracePt t="187738" x="10902950" y="6294438"/>
          <p14:tracePt t="187745" x="10877550" y="6269038"/>
          <p14:tracePt t="187755" x="10852150" y="6257925"/>
          <p14:tracePt t="187761" x="10839450" y="6232525"/>
          <p14:tracePt t="187770" x="10802938" y="6219825"/>
          <p14:tracePt t="187777" x="10777538" y="6194425"/>
          <p14:tracePt t="187786" x="10764838" y="6181725"/>
          <p14:tracePt t="187791" x="10739438" y="6169025"/>
          <p14:tracePt t="187799" x="10726738" y="6157913"/>
          <p14:tracePt t="187808" x="10702925" y="6145213"/>
          <p14:tracePt t="187816" x="10664825" y="6132513"/>
          <p14:tracePt t="187824" x="10652125" y="6107113"/>
          <p14:tracePt t="187832" x="10614025" y="6094413"/>
          <p14:tracePt t="187840" x="10590213" y="6069013"/>
          <p14:tracePt t="187848" x="10564813" y="6056313"/>
          <p14:tracePt t="187856" x="10526713" y="6032500"/>
          <p14:tracePt t="187864" x="10514013" y="6032500"/>
          <p14:tracePt t="187870" x="10490200" y="6019800"/>
          <p14:tracePt t="187877" x="10477500" y="5994400"/>
          <p14:tracePt t="187886" x="10464800" y="5994400"/>
          <p14:tracePt t="187906" x="10439400" y="5981700"/>
          <p14:tracePt t="187910" x="10426700" y="5981700"/>
          <p14:tracePt t="187925" x="10414000" y="5981700"/>
          <p14:tracePt t="187940" x="10401300" y="5981700"/>
          <p14:tracePt t="187955" x="10401300" y="5969000"/>
          <p14:tracePt t="187963" x="10390188" y="5969000"/>
          <p14:tracePt t="187972" x="10377488" y="5956300"/>
          <p14:tracePt t="187979" x="10364788" y="5956300"/>
          <p14:tracePt t="187988" x="10352088" y="5956300"/>
          <p14:tracePt t="187996" x="10339388" y="5945188"/>
          <p14:tracePt t="188006" x="10326688" y="5932488"/>
          <p14:tracePt t="188011" x="10313988" y="5932488"/>
          <p14:tracePt t="188017" x="10301288" y="5932488"/>
          <p14:tracePt t="188034" x="10288588" y="5919788"/>
          <p14:tracePt t="188041" x="10277475" y="5919788"/>
          <p14:tracePt t="188049" x="10264775" y="5919788"/>
          <p14:tracePt t="188057" x="10252075" y="5907088"/>
          <p14:tracePt t="188073" x="10239375" y="5894388"/>
          <p14:tracePt t="188082" x="10226675" y="5894388"/>
          <p14:tracePt t="188088" x="10213975" y="5894388"/>
          <p14:tracePt t="188096" x="10213975" y="5881688"/>
          <p14:tracePt t="188106" x="10201275" y="5881688"/>
          <p14:tracePt t="188120" x="10188575" y="5881688"/>
          <p14:tracePt t="188127" x="10177463" y="5881688"/>
          <p14:tracePt t="188136" x="10177463" y="5868988"/>
          <p14:tracePt t="188152" x="10164763" y="5868988"/>
          <p14:tracePt t="188165" x="10139363" y="5856288"/>
          <p14:tracePt t="188174" x="10126663" y="5843588"/>
          <p14:tracePt t="188181" x="10101263" y="5843588"/>
          <p14:tracePt t="188190" x="10075863" y="5843588"/>
          <p14:tracePt t="188198" x="10052050" y="5832475"/>
          <p14:tracePt t="188206" x="10013950" y="5807075"/>
          <p14:tracePt t="188214" x="9963150" y="5794375"/>
          <p14:tracePt t="188222" x="9939338" y="5781675"/>
          <p14:tracePt t="188229" x="9901238" y="5768975"/>
          <p14:tracePt t="188235" x="9875838" y="5756275"/>
          <p14:tracePt t="188244" x="9852025" y="5756275"/>
          <p14:tracePt t="188251" x="9813925" y="5756275"/>
          <p14:tracePt t="188260" x="9788525" y="5732463"/>
          <p14:tracePt t="188267" x="9775825" y="5732463"/>
          <p14:tracePt t="188275" x="9763125" y="5732463"/>
          <p14:tracePt t="188284" x="9750425" y="5732463"/>
          <p14:tracePt t="188292" x="9739313" y="5732463"/>
          <p14:tracePt t="188308" x="9726613" y="5732463"/>
          <p14:tracePt t="188329" x="9713913" y="5732463"/>
          <p14:tracePt t="188370" x="9701213" y="5732463"/>
          <p14:tracePt t="188386" x="9688513" y="5732463"/>
          <p14:tracePt t="188424" x="9675813" y="5719763"/>
          <p14:tracePt t="188456" x="9663113" y="5719763"/>
          <p14:tracePt t="188478" x="9650413" y="5719763"/>
          <p14:tracePt t="188495" x="9637713" y="5719763"/>
          <p14:tracePt t="188518" x="9637713" y="5707063"/>
          <p14:tracePt t="188541" x="9626600" y="5694363"/>
          <p14:tracePt t="188548" x="9613900" y="5694363"/>
          <p14:tracePt t="188565" x="9601200" y="5681663"/>
          <p14:tracePt t="188573" x="9588500" y="5681663"/>
          <p14:tracePt t="188580" x="9575800" y="5668963"/>
          <p14:tracePt t="188597" x="9563100" y="5656263"/>
          <p14:tracePt t="188607" x="9550400" y="5656263"/>
          <p14:tracePt t="188611" x="9537700" y="5643563"/>
          <p14:tracePt t="188617" x="9525000" y="5643563"/>
          <p14:tracePt t="188625" x="9513888" y="5643563"/>
          <p14:tracePt t="188633" x="9513888" y="5630863"/>
          <p14:tracePt t="189134" x="9525000" y="5630863"/>
          <p14:tracePt t="189141" x="9537700" y="5619750"/>
          <p14:tracePt t="189157" x="9550400" y="5619750"/>
          <p14:tracePt t="189165" x="9575800" y="5619750"/>
          <p14:tracePt t="189174" x="9588500" y="5619750"/>
          <p14:tracePt t="189179" x="9601200" y="5619750"/>
          <p14:tracePt t="189189" x="9626600" y="5607050"/>
          <p14:tracePt t="189196" x="9663113" y="5607050"/>
          <p14:tracePt t="189206" x="9675813" y="5607050"/>
          <p14:tracePt t="189212" x="9701213" y="5607050"/>
          <p14:tracePt t="189220" x="9726613" y="5607050"/>
          <p14:tracePt t="189225" x="9763125" y="5594350"/>
          <p14:tracePt t="189234" x="9801225" y="5594350"/>
          <p14:tracePt t="189241" x="9826625" y="5594350"/>
          <p14:tracePt t="189250" x="9863138" y="5594350"/>
          <p14:tracePt t="189257" x="9901238" y="5594350"/>
          <p14:tracePt t="189265" x="9926638" y="5594350"/>
          <p14:tracePt t="189274" x="9963150" y="5594350"/>
          <p14:tracePt t="189281" x="9988550" y="5594350"/>
          <p14:tracePt t="189290" x="10026650" y="5594350"/>
          <p14:tracePt t="189296" x="10039350" y="5594350"/>
          <p14:tracePt t="189305" x="10064750" y="5594350"/>
          <p14:tracePt t="189312" x="10088563" y="5581650"/>
          <p14:tracePt t="189327" x="10101263" y="5581650"/>
          <p14:tracePt t="189344" x="10113963" y="5581650"/>
          <p14:tracePt t="189367" x="10126663" y="5581650"/>
          <p14:tracePt t="189374" x="10139363" y="5568950"/>
          <p14:tracePt t="189390" x="10152063" y="5568950"/>
          <p14:tracePt t="189406" x="10164763" y="5568950"/>
          <p14:tracePt t="189414" x="10177463" y="5568950"/>
          <p14:tracePt t="189422" x="10188575" y="5568950"/>
          <p14:tracePt t="189439" x="10201275" y="5568950"/>
          <p14:tracePt t="189444" x="10213975" y="5568950"/>
          <p14:tracePt t="189468" x="10226675" y="5568950"/>
          <p14:tracePt t="189475" x="10239375" y="5568950"/>
          <p14:tracePt t="190872" x="10226675" y="5568950"/>
          <p14:tracePt t="190881" x="10213975" y="5568950"/>
          <p14:tracePt t="190890" x="10201275" y="5568950"/>
          <p14:tracePt t="190896" x="10188575" y="5568950"/>
          <p14:tracePt t="190902" x="10152063" y="5568950"/>
          <p14:tracePt t="190918" x="10139363" y="5568950"/>
          <p14:tracePt t="190927" x="10113963" y="5568950"/>
          <p14:tracePt t="190935" x="10088563" y="5568950"/>
          <p14:tracePt t="190943" x="10064750" y="5568950"/>
          <p14:tracePt t="190949" x="10039350" y="5568950"/>
          <p14:tracePt t="190958" x="10013950" y="5568950"/>
          <p14:tracePt t="190964" x="9988550" y="5568950"/>
          <p14:tracePt t="190979" x="9963150" y="5568950"/>
          <p14:tracePt t="190989" x="9939338" y="5594350"/>
          <p14:tracePt t="190995" x="9913938" y="5594350"/>
          <p14:tracePt t="191004" x="9901238" y="5630863"/>
          <p14:tracePt t="191011" x="9888538" y="5630863"/>
          <p14:tracePt t="191020" x="9839325" y="5668963"/>
          <p14:tracePt t="191028" x="9763125" y="5732463"/>
          <p14:tracePt t="191036" x="9688513" y="5768975"/>
          <p14:tracePt t="191041" x="9663113" y="5794375"/>
          <p14:tracePt t="191049" x="9588500" y="5832475"/>
          <p14:tracePt t="191058" x="9501188" y="5881688"/>
          <p14:tracePt t="191065" x="9424988" y="5919788"/>
          <p14:tracePt t="191074" x="9388475" y="5945188"/>
          <p14:tracePt t="191081" x="9324975" y="5981700"/>
          <p14:tracePt t="191090" x="9263063" y="5994400"/>
          <p14:tracePt t="191098" x="9188450" y="6056313"/>
          <p14:tracePt t="191106" x="9137650" y="6094413"/>
          <p14:tracePt t="191113" x="9088438" y="6119813"/>
          <p14:tracePt t="191120" x="9050338" y="6157913"/>
          <p14:tracePt t="191128" x="8999538" y="6169025"/>
          <p14:tracePt t="191135" x="8999538" y="6181725"/>
          <p14:tracePt t="191144" x="8975725" y="6194425"/>
          <p14:tracePt t="191152" x="8963025" y="6207125"/>
          <p14:tracePt t="191159" x="8937625" y="6207125"/>
          <p14:tracePt t="191167" x="8937625" y="6232525"/>
          <p14:tracePt t="191175" x="8924925" y="6232525"/>
          <p14:tracePt t="191190" x="8912225" y="6232525"/>
          <p14:tracePt t="191214" x="8899525" y="6257925"/>
          <p14:tracePt t="191222" x="8886825" y="6257925"/>
          <p14:tracePt t="191230" x="8874125" y="6281738"/>
          <p14:tracePt t="191239" x="8850313" y="6307138"/>
          <p14:tracePt t="191245" x="8824913" y="6332538"/>
          <p14:tracePt t="191254" x="8786813" y="6357938"/>
          <p14:tracePt t="191262" x="8763000" y="6370638"/>
          <p14:tracePt t="191267" x="8737600" y="6394450"/>
          <p14:tracePt t="191276" x="8712200" y="6407150"/>
          <p14:tracePt t="191284" x="8686800" y="6419850"/>
          <p14:tracePt t="191291" x="8661400" y="6432550"/>
          <p14:tracePt t="191299" x="8637588" y="6432550"/>
          <p14:tracePt t="191308" x="8624888" y="6445250"/>
          <p14:tracePt t="191315" x="8599488" y="6457950"/>
          <p14:tracePt t="191324" x="8586788" y="6457950"/>
          <p14:tracePt t="191331" x="8561388" y="6457950"/>
          <p14:tracePt t="191339" x="8537575" y="6457950"/>
          <p14:tracePt t="191354" x="8512175" y="6457950"/>
          <p14:tracePt t="191361" x="8474075" y="6457950"/>
          <p14:tracePt t="191370" x="8435975" y="6457950"/>
          <p14:tracePt t="191377" x="8412163" y="6457950"/>
          <p14:tracePt t="191386" x="8386763" y="6445250"/>
          <p14:tracePt t="191394" x="8374063" y="6432550"/>
          <p14:tracePt t="191401" x="8335963" y="6419850"/>
          <p14:tracePt t="191409" x="8324850" y="6407150"/>
          <p14:tracePt t="191415" x="8312150" y="6407150"/>
          <p14:tracePt t="191424" x="8286750" y="6394450"/>
          <p14:tracePt t="191431" x="8274050" y="6381750"/>
          <p14:tracePt t="191439" x="8261350" y="6381750"/>
          <p14:tracePt t="191456" x="8248650" y="6381750"/>
          <p14:tracePt t="191464" x="8248650" y="6370638"/>
          <p14:tracePt t="191488" x="8235950" y="6370638"/>
          <p14:tracePt t="191525" x="8235950" y="6357938"/>
          <p14:tracePt t="191572" x="8235950" y="6345238"/>
          <p14:tracePt t="191876" x="8248650" y="6345238"/>
          <p14:tracePt t="191893" x="8261350" y="6345238"/>
          <p14:tracePt t="191901" x="8274050" y="6345238"/>
          <p14:tracePt t="191915" x="8286750" y="6345238"/>
          <p14:tracePt t="191923" x="8299450" y="6345238"/>
          <p14:tracePt t="191931" x="8312150" y="6345238"/>
          <p14:tracePt t="191939" x="8324850" y="6357938"/>
          <p14:tracePt t="191947" x="8348663" y="6357938"/>
          <p14:tracePt t="191954" x="8361363" y="6357938"/>
          <p14:tracePt t="191961" x="8374063" y="6370638"/>
          <p14:tracePt t="191969" x="8399463" y="6381750"/>
          <p14:tracePt t="191985" x="8412163" y="6381750"/>
          <p14:tracePt t="192001" x="8424863" y="6381750"/>
          <p14:tracePt t="192010" x="8435975" y="6381750"/>
          <p14:tracePt t="192017" x="8448675" y="6381750"/>
          <p14:tracePt t="192031" x="8474075" y="6381750"/>
          <p14:tracePt t="192040" x="8486775" y="6381750"/>
          <p14:tracePt t="192047" x="8499475" y="6381750"/>
          <p14:tracePt t="192056" x="8512175" y="6381750"/>
          <p14:tracePt t="192063" x="8537575" y="6381750"/>
          <p14:tracePt t="192072" x="8548688" y="6381750"/>
          <p14:tracePt t="192079" x="8561388" y="6381750"/>
          <p14:tracePt t="192089" x="8586788" y="6381750"/>
          <p14:tracePt t="192095" x="8599488" y="6381750"/>
          <p14:tracePt t="192101" x="8612188" y="6381750"/>
          <p14:tracePt t="192109" x="8624888" y="6381750"/>
          <p14:tracePt t="192117" x="8650288" y="6381750"/>
          <p14:tracePt t="192125" x="8661400" y="6381750"/>
          <p14:tracePt t="192141" x="8686800" y="6381750"/>
          <p14:tracePt t="192149" x="8699500" y="6381750"/>
          <p14:tracePt t="192157" x="8712200" y="6381750"/>
          <p14:tracePt t="192165" x="8724900" y="6381750"/>
          <p14:tracePt t="192172" x="8750300" y="6381750"/>
          <p14:tracePt t="192179" x="8763000" y="6381750"/>
          <p14:tracePt t="192189" x="8786813" y="6381750"/>
          <p14:tracePt t="192195" x="8824913" y="6370638"/>
          <p14:tracePt t="192204" x="8850313" y="6357938"/>
          <p14:tracePt t="192211" x="8886825" y="6357938"/>
          <p14:tracePt t="192227" x="8924925" y="6357938"/>
          <p14:tracePt t="192235" x="8950325" y="6345238"/>
          <p14:tracePt t="192244" x="8975725" y="6345238"/>
          <p14:tracePt t="192249" x="9012238" y="6345238"/>
          <p14:tracePt t="192257" x="9037638" y="6345238"/>
          <p14:tracePt t="192265" x="9050338" y="6345238"/>
          <p14:tracePt t="192273" x="9063038" y="6345238"/>
          <p14:tracePt t="192281" x="9075738" y="6345238"/>
          <p14:tracePt t="192289" x="9088438" y="6345238"/>
          <p14:tracePt t="192297" x="9099550" y="6345238"/>
          <p14:tracePt t="192306" x="9099550" y="6332538"/>
          <p14:tracePt t="192323" x="9112250" y="6332538"/>
          <p14:tracePt t="192343" x="9124950" y="6332538"/>
          <p14:tracePt t="192359" x="9137650" y="6332538"/>
          <p14:tracePt t="192376" x="9150350" y="6319838"/>
          <p14:tracePt t="192384" x="9163050" y="6319838"/>
          <p14:tracePt t="192391" x="9163050" y="6307138"/>
          <p14:tracePt t="192397" x="9188450" y="6307138"/>
          <p14:tracePt t="192406" x="9199563" y="6307138"/>
          <p14:tracePt t="192414" x="9212263" y="6307138"/>
          <p14:tracePt t="192423" x="9212263" y="6294438"/>
          <p14:tracePt t="192429" x="9224963" y="6294438"/>
          <p14:tracePt t="192446" x="9237663" y="6294438"/>
          <p14:tracePt t="193116" x="9224963" y="6294438"/>
          <p14:tracePt t="193157" x="9212263" y="6294438"/>
          <p14:tracePt t="193162" x="9199563" y="6294438"/>
          <p14:tracePt t="193170" x="9188450" y="6294438"/>
          <p14:tracePt t="193178" x="9175750" y="6294438"/>
          <p14:tracePt t="193186" x="9150350" y="6307138"/>
          <p14:tracePt t="193195" x="9112250" y="6319838"/>
          <p14:tracePt t="193203" x="9075738" y="6332538"/>
          <p14:tracePt t="193211" x="9037638" y="6345238"/>
          <p14:tracePt t="193218" x="8986838" y="6370638"/>
          <p14:tracePt t="193227" x="8924925" y="6394450"/>
          <p14:tracePt t="193235" x="8850313" y="6432550"/>
          <p14:tracePt t="193241" x="8763000" y="6483350"/>
          <p14:tracePt t="193248" x="8650288" y="6545263"/>
          <p14:tracePt t="193259" x="8561388" y="6594475"/>
          <p14:tracePt t="193265" x="8448675" y="6670675"/>
          <p14:tracePt t="193275" x="8286750" y="6796088"/>
          <p14:tracePt t="193280" x="8212138" y="6845300"/>
          <p14:tracePt t="194356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0"/>
            <a:ext cx="12191285" cy="6797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746" y="60939"/>
            <a:ext cx="12768145" cy="3964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9614" y="874455"/>
            <a:ext cx="544572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26314"/>
            <a:r>
              <a:rPr lang="en-US" sz="8000" b="1" dirty="0" err="1">
                <a:solidFill>
                  <a:prstClr val="black"/>
                </a:solidFill>
                <a:latin typeface="VNI-Avo" pitchFamily="2" charset="0"/>
              </a:rPr>
              <a:t>Chuû</a:t>
            </a:r>
            <a:r>
              <a:rPr lang="en-US" sz="8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prstClr val="black"/>
                </a:solidFill>
                <a:latin typeface="VNI-Avo" pitchFamily="2" charset="0"/>
              </a:rPr>
              <a:t>ñeà</a:t>
            </a:r>
            <a:r>
              <a:rPr lang="en-US" sz="8000" b="1" dirty="0">
                <a:solidFill>
                  <a:prstClr val="black"/>
                </a:solidFill>
                <a:latin typeface="VNI-Avo" pitchFamily="2" charset="0"/>
              </a:rPr>
              <a:t> 13</a:t>
            </a:r>
          </a:p>
          <a:p>
            <a:pPr defTabSz="926314"/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Thöïc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haønh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9DDE1FA-5983-421E-A8AE-679B3EFD1B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2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3"/>
    </mc:Choice>
    <mc:Fallback xmlns="">
      <p:transition spd="slow" advTm="1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5493" y="342073"/>
            <a:ext cx="43674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tr.</a:t>
            </a:r>
            <a:r>
              <a:rPr lang="en-US" sz="70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43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7" t="1859" r="17935" b="2382"/>
          <a:stretch/>
        </p:blipFill>
        <p:spPr>
          <a:xfrm>
            <a:off x="3148149" y="0"/>
            <a:ext cx="4676444" cy="68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5B088D-5F4E-424E-8A9D-449DFD4F8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6" t="15534" r="19248" b="70564"/>
          <a:stretch/>
        </p:blipFill>
        <p:spPr>
          <a:xfrm>
            <a:off x="0" y="0"/>
            <a:ext cx="7084381" cy="1202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96A56A-E333-409E-A8DC-44406C8A1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7" t="28867" r="23617" b="6408"/>
          <a:stretch/>
        </p:blipFill>
        <p:spPr>
          <a:xfrm>
            <a:off x="2183904" y="772356"/>
            <a:ext cx="7368467" cy="59924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C42D85-0662-41AE-ADAE-60FAC2560BEC}"/>
              </a:ext>
            </a:extLst>
          </p:cNvPr>
          <p:cNvSpPr txBox="1"/>
          <p:nvPr/>
        </p:nvSpPr>
        <p:spPr>
          <a:xfrm>
            <a:off x="3542190" y="3205936"/>
            <a:ext cx="1065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NI Chu truyen thong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ăm</a:t>
            </a:r>
            <a:endParaRPr lang="en-AU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876ED-0932-4E99-8C92-CBECB5CA2957}"/>
              </a:ext>
            </a:extLst>
          </p:cNvPr>
          <p:cNvSpPr txBox="1"/>
          <p:nvPr/>
        </p:nvSpPr>
        <p:spPr>
          <a:xfrm>
            <a:off x="8133426" y="3205936"/>
            <a:ext cx="1065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NI Chu truyen thong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âm</a:t>
            </a:r>
            <a:endParaRPr lang="en-AU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53E68-0019-4175-9AA1-E4BD95BD4CC0}"/>
              </a:ext>
            </a:extLst>
          </p:cNvPr>
          <p:cNvSpPr txBox="1"/>
          <p:nvPr/>
        </p:nvSpPr>
        <p:spPr>
          <a:xfrm>
            <a:off x="4222811" y="5923983"/>
            <a:ext cx="1065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NI Chu truyen thong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âm</a:t>
            </a:r>
            <a:endParaRPr lang="en-AU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1C5C6F-814C-4CD5-B54F-2B0FB831BC2A}"/>
              </a:ext>
            </a:extLst>
          </p:cNvPr>
          <p:cNvSpPr txBox="1"/>
          <p:nvPr/>
        </p:nvSpPr>
        <p:spPr>
          <a:xfrm>
            <a:off x="8371640" y="5923982"/>
            <a:ext cx="1065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NI Chu truyen thong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ăm</a:t>
            </a:r>
            <a:endParaRPr lang="en-AU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2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E72AE-91C0-4F53-85AF-74A09E679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3" t="14886" r="7307" b="34240"/>
          <a:stretch/>
        </p:blipFill>
        <p:spPr>
          <a:xfrm>
            <a:off x="-1" y="0"/>
            <a:ext cx="12230087" cy="5708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5A608A6-2D54-4E51-AA87-20E8F30E978D}"/>
              </a:ext>
            </a:extLst>
          </p:cNvPr>
          <p:cNvSpPr txBox="1">
            <a:spLocks/>
          </p:cNvSpPr>
          <p:nvPr/>
        </p:nvSpPr>
        <p:spPr>
          <a:xfrm rot="10800000" flipV="1">
            <a:off x="2007304" y="4727112"/>
            <a:ext cx="1700011" cy="3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ơm</a:t>
            </a:r>
            <a:endParaRPr lang="en-AU" sz="5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667257-DDF4-46D2-9C26-DB9A3C8AD6B8}"/>
              </a:ext>
            </a:extLst>
          </p:cNvPr>
          <p:cNvSpPr txBox="1">
            <a:spLocks/>
          </p:cNvSpPr>
          <p:nvPr/>
        </p:nvSpPr>
        <p:spPr>
          <a:xfrm rot="10800000" flipV="1">
            <a:off x="6616295" y="4727112"/>
            <a:ext cx="1700011" cy="3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om</a:t>
            </a:r>
            <a:endParaRPr lang="en-AU" sz="5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AFFC5F-C4E4-4D26-9F1E-90DB39A963A0}"/>
              </a:ext>
            </a:extLst>
          </p:cNvPr>
          <p:cNvSpPr txBox="1">
            <a:spLocks/>
          </p:cNvSpPr>
          <p:nvPr/>
        </p:nvSpPr>
        <p:spPr>
          <a:xfrm rot="10800000" flipV="1">
            <a:off x="8449174" y="4727111"/>
            <a:ext cx="1700011" cy="3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ôm</a:t>
            </a:r>
            <a:endParaRPr lang="en-AU" sz="5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389ECD-D799-4508-8DF6-6B495F694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t="20453" r="7014" b="60259"/>
          <a:stretch/>
        </p:blipFill>
        <p:spPr>
          <a:xfrm>
            <a:off x="887766" y="5100233"/>
            <a:ext cx="10153015" cy="17489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F1B062D-E11F-4C99-8A4F-CD5AE5D4A18F}"/>
              </a:ext>
            </a:extLst>
          </p:cNvPr>
          <p:cNvSpPr txBox="1">
            <a:spLocks/>
          </p:cNvSpPr>
          <p:nvPr/>
        </p:nvSpPr>
        <p:spPr>
          <a:xfrm rot="10800000" flipV="1">
            <a:off x="2653534" y="5974683"/>
            <a:ext cx="4049106" cy="3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Nông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dân</a:t>
            </a:r>
            <a:endParaRPr lang="en-AU" sz="5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5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09ACD8-99EC-4B2C-B493-AFC1E04A1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4" t="16569" r="12985" b="6020"/>
          <a:stretch/>
        </p:blipFill>
        <p:spPr>
          <a:xfrm>
            <a:off x="985421" y="0"/>
            <a:ext cx="9880847" cy="6760578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0D49F9-4DAD-41F3-8FE8-47CE404C1923}"/>
              </a:ext>
            </a:extLst>
          </p:cNvPr>
          <p:cNvSpPr/>
          <p:nvPr/>
        </p:nvSpPr>
        <p:spPr>
          <a:xfrm>
            <a:off x="3950563" y="1775534"/>
            <a:ext cx="621561" cy="2379216"/>
          </a:xfrm>
          <a:custGeom>
            <a:avLst/>
            <a:gdLst>
              <a:gd name="connsiteX0" fmla="*/ 0 w 621561"/>
              <a:gd name="connsiteY0" fmla="*/ 0 h 2379216"/>
              <a:gd name="connsiteX1" fmla="*/ 17755 w 621561"/>
              <a:gd name="connsiteY1" fmla="*/ 79899 h 2379216"/>
              <a:gd name="connsiteX2" fmla="*/ 53266 w 621561"/>
              <a:gd name="connsiteY2" fmla="*/ 115410 h 2379216"/>
              <a:gd name="connsiteX3" fmla="*/ 71021 w 621561"/>
              <a:gd name="connsiteY3" fmla="*/ 168676 h 2379216"/>
              <a:gd name="connsiteX4" fmla="*/ 97654 w 621561"/>
              <a:gd name="connsiteY4" fmla="*/ 204186 h 2379216"/>
              <a:gd name="connsiteX5" fmla="*/ 124287 w 621561"/>
              <a:gd name="connsiteY5" fmla="*/ 257452 h 2379216"/>
              <a:gd name="connsiteX6" fmla="*/ 142043 w 621561"/>
              <a:gd name="connsiteY6" fmla="*/ 310718 h 2379216"/>
              <a:gd name="connsiteX7" fmla="*/ 159798 w 621561"/>
              <a:gd name="connsiteY7" fmla="*/ 355107 h 2379216"/>
              <a:gd name="connsiteX8" fmla="*/ 168676 w 621561"/>
              <a:gd name="connsiteY8" fmla="*/ 381740 h 2379216"/>
              <a:gd name="connsiteX9" fmla="*/ 195309 w 621561"/>
              <a:gd name="connsiteY9" fmla="*/ 443883 h 2379216"/>
              <a:gd name="connsiteX10" fmla="*/ 239697 w 621561"/>
              <a:gd name="connsiteY10" fmla="*/ 621437 h 2379216"/>
              <a:gd name="connsiteX11" fmla="*/ 248575 w 621561"/>
              <a:gd name="connsiteY11" fmla="*/ 710214 h 2379216"/>
              <a:gd name="connsiteX12" fmla="*/ 284086 w 621561"/>
              <a:gd name="connsiteY12" fmla="*/ 798990 h 2379216"/>
              <a:gd name="connsiteX13" fmla="*/ 292963 w 621561"/>
              <a:gd name="connsiteY13" fmla="*/ 887767 h 2379216"/>
              <a:gd name="connsiteX14" fmla="*/ 310719 w 621561"/>
              <a:gd name="connsiteY14" fmla="*/ 941033 h 2379216"/>
              <a:gd name="connsiteX15" fmla="*/ 328474 w 621561"/>
              <a:gd name="connsiteY15" fmla="*/ 1012054 h 2379216"/>
              <a:gd name="connsiteX16" fmla="*/ 337352 w 621561"/>
              <a:gd name="connsiteY16" fmla="*/ 1038687 h 2379216"/>
              <a:gd name="connsiteX17" fmla="*/ 372862 w 621561"/>
              <a:gd name="connsiteY17" fmla="*/ 1127464 h 2379216"/>
              <a:gd name="connsiteX18" fmla="*/ 381740 w 621561"/>
              <a:gd name="connsiteY18" fmla="*/ 1171852 h 2379216"/>
              <a:gd name="connsiteX19" fmla="*/ 390618 w 621561"/>
              <a:gd name="connsiteY19" fmla="*/ 1207363 h 2379216"/>
              <a:gd name="connsiteX20" fmla="*/ 417251 w 621561"/>
              <a:gd name="connsiteY20" fmla="*/ 1296140 h 2379216"/>
              <a:gd name="connsiteX21" fmla="*/ 426128 w 621561"/>
              <a:gd name="connsiteY21" fmla="*/ 1376039 h 2379216"/>
              <a:gd name="connsiteX22" fmla="*/ 435006 w 621561"/>
              <a:gd name="connsiteY22" fmla="*/ 1402672 h 2379216"/>
              <a:gd name="connsiteX23" fmla="*/ 452761 w 621561"/>
              <a:gd name="connsiteY23" fmla="*/ 1553592 h 2379216"/>
              <a:gd name="connsiteX24" fmla="*/ 470517 w 621561"/>
              <a:gd name="connsiteY24" fmla="*/ 1597981 h 2379216"/>
              <a:gd name="connsiteX25" fmla="*/ 479394 w 621561"/>
              <a:gd name="connsiteY25" fmla="*/ 1651247 h 2379216"/>
              <a:gd name="connsiteX26" fmla="*/ 497150 w 621561"/>
              <a:gd name="connsiteY26" fmla="*/ 1802167 h 2379216"/>
              <a:gd name="connsiteX27" fmla="*/ 523783 w 621561"/>
              <a:gd name="connsiteY27" fmla="*/ 1864311 h 2379216"/>
              <a:gd name="connsiteX28" fmla="*/ 532660 w 621561"/>
              <a:gd name="connsiteY28" fmla="*/ 1961965 h 2379216"/>
              <a:gd name="connsiteX29" fmla="*/ 550416 w 621561"/>
              <a:gd name="connsiteY29" fmla="*/ 2032986 h 2379216"/>
              <a:gd name="connsiteX30" fmla="*/ 568171 w 621561"/>
              <a:gd name="connsiteY30" fmla="*/ 2112885 h 2379216"/>
              <a:gd name="connsiteX31" fmla="*/ 577049 w 621561"/>
              <a:gd name="connsiteY31" fmla="*/ 2139518 h 2379216"/>
              <a:gd name="connsiteX32" fmla="*/ 594804 w 621561"/>
              <a:gd name="connsiteY32" fmla="*/ 2210540 h 2379216"/>
              <a:gd name="connsiteX33" fmla="*/ 603682 w 621561"/>
              <a:gd name="connsiteY33" fmla="*/ 2290439 h 2379216"/>
              <a:gd name="connsiteX34" fmla="*/ 612559 w 621561"/>
              <a:gd name="connsiteY34" fmla="*/ 2334827 h 2379216"/>
              <a:gd name="connsiteX35" fmla="*/ 621437 w 621561"/>
              <a:gd name="connsiteY35" fmla="*/ 2379216 h 2379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21561" h="2379216">
                <a:moveTo>
                  <a:pt x="0" y="0"/>
                </a:moveTo>
                <a:cubicBezTo>
                  <a:pt x="5918" y="26633"/>
                  <a:pt x="6322" y="55127"/>
                  <a:pt x="17755" y="79899"/>
                </a:cubicBezTo>
                <a:cubicBezTo>
                  <a:pt x="24770" y="95098"/>
                  <a:pt x="44653" y="101056"/>
                  <a:pt x="53266" y="115410"/>
                </a:cubicBezTo>
                <a:cubicBezTo>
                  <a:pt x="62895" y="131459"/>
                  <a:pt x="62651" y="151936"/>
                  <a:pt x="71021" y="168676"/>
                </a:cubicBezTo>
                <a:cubicBezTo>
                  <a:pt x="77638" y="181910"/>
                  <a:pt x="90042" y="191499"/>
                  <a:pt x="97654" y="204186"/>
                </a:cubicBezTo>
                <a:cubicBezTo>
                  <a:pt x="107867" y="221208"/>
                  <a:pt x="116652" y="239128"/>
                  <a:pt x="124287" y="257452"/>
                </a:cubicBezTo>
                <a:cubicBezTo>
                  <a:pt x="131485" y="274728"/>
                  <a:pt x="135647" y="293129"/>
                  <a:pt x="142043" y="310718"/>
                </a:cubicBezTo>
                <a:cubicBezTo>
                  <a:pt x="147489" y="325695"/>
                  <a:pt x="154203" y="340186"/>
                  <a:pt x="159798" y="355107"/>
                </a:cubicBezTo>
                <a:cubicBezTo>
                  <a:pt x="163084" y="363869"/>
                  <a:pt x="164990" y="373139"/>
                  <a:pt x="168676" y="381740"/>
                </a:cubicBezTo>
                <a:cubicBezTo>
                  <a:pt x="181201" y="410965"/>
                  <a:pt x="188904" y="415058"/>
                  <a:pt x="195309" y="443883"/>
                </a:cubicBezTo>
                <a:cubicBezTo>
                  <a:pt x="232508" y="611277"/>
                  <a:pt x="202511" y="528471"/>
                  <a:pt x="239697" y="621437"/>
                </a:cubicBezTo>
                <a:cubicBezTo>
                  <a:pt x="242656" y="651029"/>
                  <a:pt x="241362" y="681362"/>
                  <a:pt x="248575" y="710214"/>
                </a:cubicBezTo>
                <a:cubicBezTo>
                  <a:pt x="256305" y="741134"/>
                  <a:pt x="284086" y="798990"/>
                  <a:pt x="284086" y="798990"/>
                </a:cubicBezTo>
                <a:cubicBezTo>
                  <a:pt x="287045" y="828582"/>
                  <a:pt x="287482" y="858536"/>
                  <a:pt x="292963" y="887767"/>
                </a:cubicBezTo>
                <a:cubicBezTo>
                  <a:pt x="296412" y="906162"/>
                  <a:pt x="306180" y="922876"/>
                  <a:pt x="310719" y="941033"/>
                </a:cubicBezTo>
                <a:cubicBezTo>
                  <a:pt x="316637" y="964707"/>
                  <a:pt x="320757" y="988904"/>
                  <a:pt x="328474" y="1012054"/>
                </a:cubicBezTo>
                <a:cubicBezTo>
                  <a:pt x="331433" y="1020932"/>
                  <a:pt x="333993" y="1029953"/>
                  <a:pt x="337352" y="1038687"/>
                </a:cubicBezTo>
                <a:cubicBezTo>
                  <a:pt x="348793" y="1068434"/>
                  <a:pt x="366611" y="1096211"/>
                  <a:pt x="372862" y="1127464"/>
                </a:cubicBezTo>
                <a:cubicBezTo>
                  <a:pt x="375821" y="1142260"/>
                  <a:pt x="378467" y="1157122"/>
                  <a:pt x="381740" y="1171852"/>
                </a:cubicBezTo>
                <a:cubicBezTo>
                  <a:pt x="384387" y="1183763"/>
                  <a:pt x="388435" y="1195358"/>
                  <a:pt x="390618" y="1207363"/>
                </a:cubicBezTo>
                <a:cubicBezTo>
                  <a:pt x="404899" y="1285913"/>
                  <a:pt x="385901" y="1249117"/>
                  <a:pt x="417251" y="1296140"/>
                </a:cubicBezTo>
                <a:cubicBezTo>
                  <a:pt x="420210" y="1322773"/>
                  <a:pt x="421723" y="1349607"/>
                  <a:pt x="426128" y="1376039"/>
                </a:cubicBezTo>
                <a:cubicBezTo>
                  <a:pt x="427666" y="1385270"/>
                  <a:pt x="433583" y="1393423"/>
                  <a:pt x="435006" y="1402672"/>
                </a:cubicBezTo>
                <a:cubicBezTo>
                  <a:pt x="438993" y="1428586"/>
                  <a:pt x="444585" y="1520887"/>
                  <a:pt x="452761" y="1553592"/>
                </a:cubicBezTo>
                <a:cubicBezTo>
                  <a:pt x="456626" y="1569052"/>
                  <a:pt x="464598" y="1583185"/>
                  <a:pt x="470517" y="1597981"/>
                </a:cubicBezTo>
                <a:cubicBezTo>
                  <a:pt x="473476" y="1615736"/>
                  <a:pt x="477066" y="1633398"/>
                  <a:pt x="479394" y="1651247"/>
                </a:cubicBezTo>
                <a:cubicBezTo>
                  <a:pt x="485946" y="1701475"/>
                  <a:pt x="486819" y="1752578"/>
                  <a:pt x="497150" y="1802167"/>
                </a:cubicBezTo>
                <a:cubicBezTo>
                  <a:pt x="501747" y="1824230"/>
                  <a:pt x="514905" y="1843596"/>
                  <a:pt x="523783" y="1864311"/>
                </a:cubicBezTo>
                <a:cubicBezTo>
                  <a:pt x="526742" y="1896862"/>
                  <a:pt x="527562" y="1929679"/>
                  <a:pt x="532660" y="1961965"/>
                </a:cubicBezTo>
                <a:cubicBezTo>
                  <a:pt x="536466" y="1986069"/>
                  <a:pt x="545122" y="2009165"/>
                  <a:pt x="550416" y="2032986"/>
                </a:cubicBezTo>
                <a:cubicBezTo>
                  <a:pt x="556334" y="2059619"/>
                  <a:pt x="561554" y="2086417"/>
                  <a:pt x="568171" y="2112885"/>
                </a:cubicBezTo>
                <a:cubicBezTo>
                  <a:pt x="570441" y="2121964"/>
                  <a:pt x="574779" y="2130439"/>
                  <a:pt x="577049" y="2139518"/>
                </a:cubicBezTo>
                <a:lnTo>
                  <a:pt x="594804" y="2210540"/>
                </a:lnTo>
                <a:cubicBezTo>
                  <a:pt x="597763" y="2237173"/>
                  <a:pt x="599892" y="2263911"/>
                  <a:pt x="603682" y="2290439"/>
                </a:cubicBezTo>
                <a:cubicBezTo>
                  <a:pt x="605816" y="2305376"/>
                  <a:pt x="608899" y="2320189"/>
                  <a:pt x="612559" y="2334827"/>
                </a:cubicBezTo>
                <a:cubicBezTo>
                  <a:pt x="623309" y="2377826"/>
                  <a:pt x="621437" y="2345302"/>
                  <a:pt x="621437" y="237921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F9E5BD1-2946-456D-9AD6-A93DCF71663F}"/>
              </a:ext>
            </a:extLst>
          </p:cNvPr>
          <p:cNvSpPr/>
          <p:nvPr/>
        </p:nvSpPr>
        <p:spPr>
          <a:xfrm>
            <a:off x="7324078" y="1775534"/>
            <a:ext cx="1420427" cy="2627790"/>
          </a:xfrm>
          <a:custGeom>
            <a:avLst/>
            <a:gdLst>
              <a:gd name="connsiteX0" fmla="*/ 1420427 w 1420427"/>
              <a:gd name="connsiteY0" fmla="*/ 0 h 2627790"/>
              <a:gd name="connsiteX1" fmla="*/ 1376039 w 1420427"/>
              <a:gd name="connsiteY1" fmla="*/ 79899 h 2627790"/>
              <a:gd name="connsiteX2" fmla="*/ 1349405 w 1420427"/>
              <a:gd name="connsiteY2" fmla="*/ 133165 h 2627790"/>
              <a:gd name="connsiteX3" fmla="*/ 1340528 w 1420427"/>
              <a:gd name="connsiteY3" fmla="*/ 159798 h 2627790"/>
              <a:gd name="connsiteX4" fmla="*/ 1331650 w 1420427"/>
              <a:gd name="connsiteY4" fmla="*/ 204186 h 2627790"/>
              <a:gd name="connsiteX5" fmla="*/ 1313895 w 1420427"/>
              <a:gd name="connsiteY5" fmla="*/ 248575 h 2627790"/>
              <a:gd name="connsiteX6" fmla="*/ 1305017 w 1420427"/>
              <a:gd name="connsiteY6" fmla="*/ 275208 h 2627790"/>
              <a:gd name="connsiteX7" fmla="*/ 1287262 w 1420427"/>
              <a:gd name="connsiteY7" fmla="*/ 310718 h 2627790"/>
              <a:gd name="connsiteX8" fmla="*/ 1260629 w 1420427"/>
              <a:gd name="connsiteY8" fmla="*/ 399495 h 2627790"/>
              <a:gd name="connsiteX9" fmla="*/ 1242873 w 1420427"/>
              <a:gd name="connsiteY9" fmla="*/ 443883 h 2627790"/>
              <a:gd name="connsiteX10" fmla="*/ 1233996 w 1420427"/>
              <a:gd name="connsiteY10" fmla="*/ 479394 h 2627790"/>
              <a:gd name="connsiteX11" fmla="*/ 1207363 w 1420427"/>
              <a:gd name="connsiteY11" fmla="*/ 550416 h 2627790"/>
              <a:gd name="connsiteX12" fmla="*/ 1198485 w 1420427"/>
              <a:gd name="connsiteY12" fmla="*/ 594804 h 2627790"/>
              <a:gd name="connsiteX13" fmla="*/ 1180730 w 1420427"/>
              <a:gd name="connsiteY13" fmla="*/ 630315 h 2627790"/>
              <a:gd name="connsiteX14" fmla="*/ 1145219 w 1420427"/>
              <a:gd name="connsiteY14" fmla="*/ 754602 h 2627790"/>
              <a:gd name="connsiteX15" fmla="*/ 1136341 w 1420427"/>
              <a:gd name="connsiteY15" fmla="*/ 807868 h 2627790"/>
              <a:gd name="connsiteX16" fmla="*/ 1127464 w 1420427"/>
              <a:gd name="connsiteY16" fmla="*/ 870012 h 2627790"/>
              <a:gd name="connsiteX17" fmla="*/ 1083075 w 1420427"/>
              <a:gd name="connsiteY17" fmla="*/ 985421 h 2627790"/>
              <a:gd name="connsiteX18" fmla="*/ 1029809 w 1420427"/>
              <a:gd name="connsiteY18" fmla="*/ 1127464 h 2627790"/>
              <a:gd name="connsiteX19" fmla="*/ 967666 w 1420427"/>
              <a:gd name="connsiteY19" fmla="*/ 1242874 h 2627790"/>
              <a:gd name="connsiteX20" fmla="*/ 932155 w 1420427"/>
              <a:gd name="connsiteY20" fmla="*/ 1287262 h 2627790"/>
              <a:gd name="connsiteX21" fmla="*/ 905522 w 1420427"/>
              <a:gd name="connsiteY21" fmla="*/ 1349406 h 2627790"/>
              <a:gd name="connsiteX22" fmla="*/ 887767 w 1420427"/>
              <a:gd name="connsiteY22" fmla="*/ 1384916 h 2627790"/>
              <a:gd name="connsiteX23" fmla="*/ 807868 w 1420427"/>
              <a:gd name="connsiteY23" fmla="*/ 1535837 h 2627790"/>
              <a:gd name="connsiteX24" fmla="*/ 790112 w 1420427"/>
              <a:gd name="connsiteY24" fmla="*/ 1580225 h 2627790"/>
              <a:gd name="connsiteX25" fmla="*/ 710213 w 1420427"/>
              <a:gd name="connsiteY25" fmla="*/ 1731146 h 2627790"/>
              <a:gd name="connsiteX26" fmla="*/ 692458 w 1420427"/>
              <a:gd name="connsiteY26" fmla="*/ 1784412 h 2627790"/>
              <a:gd name="connsiteX27" fmla="*/ 630314 w 1420427"/>
              <a:gd name="connsiteY27" fmla="*/ 1873188 h 2627790"/>
              <a:gd name="connsiteX28" fmla="*/ 594804 w 1420427"/>
              <a:gd name="connsiteY28" fmla="*/ 1944210 h 2627790"/>
              <a:gd name="connsiteX29" fmla="*/ 550415 w 1420427"/>
              <a:gd name="connsiteY29" fmla="*/ 1997476 h 2627790"/>
              <a:gd name="connsiteX30" fmla="*/ 523782 w 1420427"/>
              <a:gd name="connsiteY30" fmla="*/ 2041864 h 2627790"/>
              <a:gd name="connsiteX31" fmla="*/ 488272 w 1420427"/>
              <a:gd name="connsiteY31" fmla="*/ 2077375 h 2627790"/>
              <a:gd name="connsiteX32" fmla="*/ 461639 w 1420427"/>
              <a:gd name="connsiteY32" fmla="*/ 2130641 h 2627790"/>
              <a:gd name="connsiteX33" fmla="*/ 417250 w 1420427"/>
              <a:gd name="connsiteY33" fmla="*/ 2192784 h 2627790"/>
              <a:gd name="connsiteX34" fmla="*/ 372862 w 1420427"/>
              <a:gd name="connsiteY34" fmla="*/ 2237173 h 2627790"/>
              <a:gd name="connsiteX35" fmla="*/ 346229 w 1420427"/>
              <a:gd name="connsiteY35" fmla="*/ 2281561 h 2627790"/>
              <a:gd name="connsiteX36" fmla="*/ 284085 w 1420427"/>
              <a:gd name="connsiteY36" fmla="*/ 2343705 h 2627790"/>
              <a:gd name="connsiteX37" fmla="*/ 239697 w 1420427"/>
              <a:gd name="connsiteY37" fmla="*/ 2388093 h 2627790"/>
              <a:gd name="connsiteX38" fmla="*/ 213064 w 1420427"/>
              <a:gd name="connsiteY38" fmla="*/ 2423604 h 2627790"/>
              <a:gd name="connsiteX39" fmla="*/ 142042 w 1420427"/>
              <a:gd name="connsiteY39" fmla="*/ 2494625 h 2627790"/>
              <a:gd name="connsiteX40" fmla="*/ 71021 w 1420427"/>
              <a:gd name="connsiteY40" fmla="*/ 2574524 h 2627790"/>
              <a:gd name="connsiteX41" fmla="*/ 44388 w 1420427"/>
              <a:gd name="connsiteY41" fmla="*/ 2592280 h 2627790"/>
              <a:gd name="connsiteX42" fmla="*/ 0 w 1420427"/>
              <a:gd name="connsiteY42" fmla="*/ 2627790 h 262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420427" h="2627790">
                <a:moveTo>
                  <a:pt x="1420427" y="0"/>
                </a:moveTo>
                <a:cubicBezTo>
                  <a:pt x="1409124" y="18839"/>
                  <a:pt x="1384531" y="57254"/>
                  <a:pt x="1376039" y="79899"/>
                </a:cubicBezTo>
                <a:cubicBezTo>
                  <a:pt x="1356406" y="132255"/>
                  <a:pt x="1381774" y="100798"/>
                  <a:pt x="1349405" y="133165"/>
                </a:cubicBezTo>
                <a:cubicBezTo>
                  <a:pt x="1346446" y="142043"/>
                  <a:pt x="1342798" y="150720"/>
                  <a:pt x="1340528" y="159798"/>
                </a:cubicBezTo>
                <a:cubicBezTo>
                  <a:pt x="1336868" y="174437"/>
                  <a:pt x="1335986" y="189733"/>
                  <a:pt x="1331650" y="204186"/>
                </a:cubicBezTo>
                <a:cubicBezTo>
                  <a:pt x="1327071" y="219450"/>
                  <a:pt x="1319490" y="233654"/>
                  <a:pt x="1313895" y="248575"/>
                </a:cubicBezTo>
                <a:cubicBezTo>
                  <a:pt x="1310609" y="257337"/>
                  <a:pt x="1308703" y="266607"/>
                  <a:pt x="1305017" y="275208"/>
                </a:cubicBezTo>
                <a:cubicBezTo>
                  <a:pt x="1299804" y="287372"/>
                  <a:pt x="1292177" y="298431"/>
                  <a:pt x="1287262" y="310718"/>
                </a:cubicBezTo>
                <a:cubicBezTo>
                  <a:pt x="1246089" y="413650"/>
                  <a:pt x="1286796" y="320995"/>
                  <a:pt x="1260629" y="399495"/>
                </a:cubicBezTo>
                <a:cubicBezTo>
                  <a:pt x="1255590" y="414613"/>
                  <a:pt x="1247912" y="428765"/>
                  <a:pt x="1242873" y="443883"/>
                </a:cubicBezTo>
                <a:cubicBezTo>
                  <a:pt x="1239015" y="455458"/>
                  <a:pt x="1237854" y="467819"/>
                  <a:pt x="1233996" y="479394"/>
                </a:cubicBezTo>
                <a:cubicBezTo>
                  <a:pt x="1226001" y="503380"/>
                  <a:pt x="1214799" y="526250"/>
                  <a:pt x="1207363" y="550416"/>
                </a:cubicBezTo>
                <a:cubicBezTo>
                  <a:pt x="1202925" y="564838"/>
                  <a:pt x="1203257" y="580489"/>
                  <a:pt x="1198485" y="594804"/>
                </a:cubicBezTo>
                <a:cubicBezTo>
                  <a:pt x="1194300" y="607359"/>
                  <a:pt x="1184915" y="617760"/>
                  <a:pt x="1180730" y="630315"/>
                </a:cubicBezTo>
                <a:cubicBezTo>
                  <a:pt x="1167105" y="671191"/>
                  <a:pt x="1152303" y="712101"/>
                  <a:pt x="1145219" y="754602"/>
                </a:cubicBezTo>
                <a:cubicBezTo>
                  <a:pt x="1142260" y="772357"/>
                  <a:pt x="1139078" y="790077"/>
                  <a:pt x="1136341" y="807868"/>
                </a:cubicBezTo>
                <a:cubicBezTo>
                  <a:pt x="1133159" y="828550"/>
                  <a:pt x="1132169" y="849623"/>
                  <a:pt x="1127464" y="870012"/>
                </a:cubicBezTo>
                <a:cubicBezTo>
                  <a:pt x="1117714" y="912260"/>
                  <a:pt x="1098858" y="945087"/>
                  <a:pt x="1083075" y="985421"/>
                </a:cubicBezTo>
                <a:cubicBezTo>
                  <a:pt x="1064648" y="1032511"/>
                  <a:pt x="1052423" y="1082235"/>
                  <a:pt x="1029809" y="1127464"/>
                </a:cubicBezTo>
                <a:cubicBezTo>
                  <a:pt x="1011380" y="1164323"/>
                  <a:pt x="990342" y="1208860"/>
                  <a:pt x="967666" y="1242874"/>
                </a:cubicBezTo>
                <a:cubicBezTo>
                  <a:pt x="957155" y="1258640"/>
                  <a:pt x="941703" y="1270895"/>
                  <a:pt x="932155" y="1287262"/>
                </a:cubicBezTo>
                <a:cubicBezTo>
                  <a:pt x="920799" y="1306729"/>
                  <a:pt x="914848" y="1328889"/>
                  <a:pt x="905522" y="1349406"/>
                </a:cubicBezTo>
                <a:cubicBezTo>
                  <a:pt x="900046" y="1361454"/>
                  <a:pt x="894194" y="1373348"/>
                  <a:pt x="887767" y="1384916"/>
                </a:cubicBezTo>
                <a:cubicBezTo>
                  <a:pt x="850674" y="1451684"/>
                  <a:pt x="845920" y="1440712"/>
                  <a:pt x="807868" y="1535837"/>
                </a:cubicBezTo>
                <a:cubicBezTo>
                  <a:pt x="801949" y="1550633"/>
                  <a:pt x="797239" y="1565972"/>
                  <a:pt x="790112" y="1580225"/>
                </a:cubicBezTo>
                <a:cubicBezTo>
                  <a:pt x="753873" y="1652702"/>
                  <a:pt x="746299" y="1622886"/>
                  <a:pt x="710213" y="1731146"/>
                </a:cubicBezTo>
                <a:cubicBezTo>
                  <a:pt x="704295" y="1748901"/>
                  <a:pt x="700828" y="1767672"/>
                  <a:pt x="692458" y="1784412"/>
                </a:cubicBezTo>
                <a:cubicBezTo>
                  <a:pt x="649404" y="1870520"/>
                  <a:pt x="669290" y="1806371"/>
                  <a:pt x="630314" y="1873188"/>
                </a:cubicBezTo>
                <a:cubicBezTo>
                  <a:pt x="616978" y="1896051"/>
                  <a:pt x="609117" y="1921945"/>
                  <a:pt x="594804" y="1944210"/>
                </a:cubicBezTo>
                <a:cubicBezTo>
                  <a:pt x="582306" y="1963652"/>
                  <a:pt x="564009" y="1978784"/>
                  <a:pt x="550415" y="1997476"/>
                </a:cubicBezTo>
                <a:cubicBezTo>
                  <a:pt x="540266" y="2011431"/>
                  <a:pt x="534375" y="2028244"/>
                  <a:pt x="523782" y="2041864"/>
                </a:cubicBezTo>
                <a:cubicBezTo>
                  <a:pt x="513505" y="2055078"/>
                  <a:pt x="497872" y="2063661"/>
                  <a:pt x="488272" y="2077375"/>
                </a:cubicBezTo>
                <a:cubicBezTo>
                  <a:pt x="476888" y="2093638"/>
                  <a:pt x="471280" y="2113288"/>
                  <a:pt x="461639" y="2130641"/>
                </a:cubicBezTo>
                <a:cubicBezTo>
                  <a:pt x="454568" y="2143368"/>
                  <a:pt x="424086" y="2185094"/>
                  <a:pt x="417250" y="2192784"/>
                </a:cubicBezTo>
                <a:cubicBezTo>
                  <a:pt x="403348" y="2208424"/>
                  <a:pt x="383628" y="2219230"/>
                  <a:pt x="372862" y="2237173"/>
                </a:cubicBezTo>
                <a:cubicBezTo>
                  <a:pt x="363984" y="2251969"/>
                  <a:pt x="357275" y="2268305"/>
                  <a:pt x="346229" y="2281561"/>
                </a:cubicBezTo>
                <a:cubicBezTo>
                  <a:pt x="327475" y="2304066"/>
                  <a:pt x="304800" y="2322990"/>
                  <a:pt x="284085" y="2343705"/>
                </a:cubicBezTo>
                <a:cubicBezTo>
                  <a:pt x="269289" y="2358501"/>
                  <a:pt x="252252" y="2371353"/>
                  <a:pt x="239697" y="2388093"/>
                </a:cubicBezTo>
                <a:cubicBezTo>
                  <a:pt x="230819" y="2399930"/>
                  <a:pt x="223062" y="2412697"/>
                  <a:pt x="213064" y="2423604"/>
                </a:cubicBezTo>
                <a:cubicBezTo>
                  <a:pt x="190441" y="2448284"/>
                  <a:pt x="162130" y="2467841"/>
                  <a:pt x="142042" y="2494625"/>
                </a:cubicBezTo>
                <a:cubicBezTo>
                  <a:pt x="113431" y="2532773"/>
                  <a:pt x="110913" y="2539618"/>
                  <a:pt x="71021" y="2574524"/>
                </a:cubicBezTo>
                <a:cubicBezTo>
                  <a:pt x="62991" y="2581550"/>
                  <a:pt x="52585" y="2585449"/>
                  <a:pt x="44388" y="2592280"/>
                </a:cubicBezTo>
                <a:cubicBezTo>
                  <a:pt x="-2577" y="2631418"/>
                  <a:pt x="37234" y="2609174"/>
                  <a:pt x="0" y="262779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3E5E4DC-3DC2-467A-BB8A-2C4C9108307D}"/>
              </a:ext>
            </a:extLst>
          </p:cNvPr>
          <p:cNvSpPr/>
          <p:nvPr/>
        </p:nvSpPr>
        <p:spPr>
          <a:xfrm>
            <a:off x="5051394" y="4616388"/>
            <a:ext cx="3658601" cy="1677880"/>
          </a:xfrm>
          <a:custGeom>
            <a:avLst/>
            <a:gdLst>
              <a:gd name="connsiteX0" fmla="*/ 0 w 3658601"/>
              <a:gd name="connsiteY0" fmla="*/ 1677880 h 1677880"/>
              <a:gd name="connsiteX1" fmla="*/ 568171 w 3658601"/>
              <a:gd name="connsiteY1" fmla="*/ 1660125 h 1677880"/>
              <a:gd name="connsiteX2" fmla="*/ 639192 w 3658601"/>
              <a:gd name="connsiteY2" fmla="*/ 1642369 h 1677880"/>
              <a:gd name="connsiteX3" fmla="*/ 781235 w 3658601"/>
              <a:gd name="connsiteY3" fmla="*/ 1624614 h 1677880"/>
              <a:gd name="connsiteX4" fmla="*/ 1074198 w 3658601"/>
              <a:gd name="connsiteY4" fmla="*/ 1535837 h 1677880"/>
              <a:gd name="connsiteX5" fmla="*/ 1198486 w 3658601"/>
              <a:gd name="connsiteY5" fmla="*/ 1491449 h 1677880"/>
              <a:gd name="connsiteX6" fmla="*/ 1233996 w 3658601"/>
              <a:gd name="connsiteY6" fmla="*/ 1464816 h 1677880"/>
              <a:gd name="connsiteX7" fmla="*/ 1313895 w 3658601"/>
              <a:gd name="connsiteY7" fmla="*/ 1420428 h 1677880"/>
              <a:gd name="connsiteX8" fmla="*/ 1447060 w 3658601"/>
              <a:gd name="connsiteY8" fmla="*/ 1340529 h 1677880"/>
              <a:gd name="connsiteX9" fmla="*/ 1526959 w 3658601"/>
              <a:gd name="connsiteY9" fmla="*/ 1278385 h 1677880"/>
              <a:gd name="connsiteX10" fmla="*/ 1589103 w 3658601"/>
              <a:gd name="connsiteY10" fmla="*/ 1216241 h 1677880"/>
              <a:gd name="connsiteX11" fmla="*/ 1669002 w 3658601"/>
              <a:gd name="connsiteY11" fmla="*/ 1162975 h 1677880"/>
              <a:gd name="connsiteX12" fmla="*/ 1704513 w 3658601"/>
              <a:gd name="connsiteY12" fmla="*/ 1145220 h 1677880"/>
              <a:gd name="connsiteX13" fmla="*/ 1740023 w 3658601"/>
              <a:gd name="connsiteY13" fmla="*/ 1118587 h 1677880"/>
              <a:gd name="connsiteX14" fmla="*/ 1899822 w 3658601"/>
              <a:gd name="connsiteY14" fmla="*/ 1056443 h 1677880"/>
              <a:gd name="connsiteX15" fmla="*/ 2050742 w 3658601"/>
              <a:gd name="connsiteY15" fmla="*/ 985422 h 1677880"/>
              <a:gd name="connsiteX16" fmla="*/ 2104008 w 3658601"/>
              <a:gd name="connsiteY16" fmla="*/ 967666 h 1677880"/>
              <a:gd name="connsiteX17" fmla="*/ 2139519 w 3658601"/>
              <a:gd name="connsiteY17" fmla="*/ 949911 h 1677880"/>
              <a:gd name="connsiteX18" fmla="*/ 2219418 w 3658601"/>
              <a:gd name="connsiteY18" fmla="*/ 923278 h 1677880"/>
              <a:gd name="connsiteX19" fmla="*/ 2370338 w 3658601"/>
              <a:gd name="connsiteY19" fmla="*/ 843379 h 1677880"/>
              <a:gd name="connsiteX20" fmla="*/ 2556769 w 3658601"/>
              <a:gd name="connsiteY20" fmla="*/ 754602 h 1677880"/>
              <a:gd name="connsiteX21" fmla="*/ 2645546 w 3658601"/>
              <a:gd name="connsiteY21" fmla="*/ 683581 h 1677880"/>
              <a:gd name="connsiteX22" fmla="*/ 2734323 w 3658601"/>
              <a:gd name="connsiteY22" fmla="*/ 612560 h 1677880"/>
              <a:gd name="connsiteX23" fmla="*/ 2769833 w 3658601"/>
              <a:gd name="connsiteY23" fmla="*/ 577049 h 1677880"/>
              <a:gd name="connsiteX24" fmla="*/ 2911876 w 3658601"/>
              <a:gd name="connsiteY24" fmla="*/ 470517 h 1677880"/>
              <a:gd name="connsiteX25" fmla="*/ 2974020 w 3658601"/>
              <a:gd name="connsiteY25" fmla="*/ 399495 h 1677880"/>
              <a:gd name="connsiteX26" fmla="*/ 3098307 w 3658601"/>
              <a:gd name="connsiteY26" fmla="*/ 310719 h 1677880"/>
              <a:gd name="connsiteX27" fmla="*/ 3151573 w 3658601"/>
              <a:gd name="connsiteY27" fmla="*/ 275208 h 1677880"/>
              <a:gd name="connsiteX28" fmla="*/ 3195961 w 3658601"/>
              <a:gd name="connsiteY28" fmla="*/ 239697 h 1677880"/>
              <a:gd name="connsiteX29" fmla="*/ 3222594 w 3658601"/>
              <a:gd name="connsiteY29" fmla="*/ 213064 h 1677880"/>
              <a:gd name="connsiteX30" fmla="*/ 3275860 w 3658601"/>
              <a:gd name="connsiteY30" fmla="*/ 186431 h 1677880"/>
              <a:gd name="connsiteX31" fmla="*/ 3391270 w 3658601"/>
              <a:gd name="connsiteY31" fmla="*/ 124288 h 1677880"/>
              <a:gd name="connsiteX32" fmla="*/ 3435658 w 3658601"/>
              <a:gd name="connsiteY32" fmla="*/ 106532 h 1677880"/>
              <a:gd name="connsiteX33" fmla="*/ 3515557 w 3658601"/>
              <a:gd name="connsiteY33" fmla="*/ 71022 h 1677880"/>
              <a:gd name="connsiteX34" fmla="*/ 3568823 w 3658601"/>
              <a:gd name="connsiteY34" fmla="*/ 44389 h 1677880"/>
              <a:gd name="connsiteX35" fmla="*/ 3630967 w 3658601"/>
              <a:gd name="connsiteY35" fmla="*/ 8878 h 1677880"/>
              <a:gd name="connsiteX36" fmla="*/ 3657600 w 3658601"/>
              <a:gd name="connsiteY36" fmla="*/ 0 h 1677880"/>
              <a:gd name="connsiteX37" fmla="*/ 3648723 w 3658601"/>
              <a:gd name="connsiteY37" fmla="*/ 8878 h 167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658601" h="1677880">
                <a:moveTo>
                  <a:pt x="0" y="1677880"/>
                </a:moveTo>
                <a:cubicBezTo>
                  <a:pt x="189390" y="1671962"/>
                  <a:pt x="378980" y="1670636"/>
                  <a:pt x="568171" y="1660125"/>
                </a:cubicBezTo>
                <a:cubicBezTo>
                  <a:pt x="592536" y="1658771"/>
                  <a:pt x="615122" y="1646381"/>
                  <a:pt x="639192" y="1642369"/>
                </a:cubicBezTo>
                <a:cubicBezTo>
                  <a:pt x="686259" y="1634524"/>
                  <a:pt x="733887" y="1630532"/>
                  <a:pt x="781235" y="1624614"/>
                </a:cubicBezTo>
                <a:cubicBezTo>
                  <a:pt x="1116116" y="1537254"/>
                  <a:pt x="874868" y="1609275"/>
                  <a:pt x="1074198" y="1535837"/>
                </a:cubicBezTo>
                <a:cubicBezTo>
                  <a:pt x="1083851" y="1532280"/>
                  <a:pt x="1176488" y="1503670"/>
                  <a:pt x="1198486" y="1491449"/>
                </a:cubicBezTo>
                <a:cubicBezTo>
                  <a:pt x="1211420" y="1484264"/>
                  <a:pt x="1221395" y="1472571"/>
                  <a:pt x="1233996" y="1464816"/>
                </a:cubicBezTo>
                <a:cubicBezTo>
                  <a:pt x="1259943" y="1448848"/>
                  <a:pt x="1288316" y="1436979"/>
                  <a:pt x="1313895" y="1420428"/>
                </a:cubicBezTo>
                <a:cubicBezTo>
                  <a:pt x="1444904" y="1335658"/>
                  <a:pt x="1325764" y="1392514"/>
                  <a:pt x="1447060" y="1340529"/>
                </a:cubicBezTo>
                <a:cubicBezTo>
                  <a:pt x="1574558" y="1213031"/>
                  <a:pt x="1385976" y="1395871"/>
                  <a:pt x="1526959" y="1278385"/>
                </a:cubicBezTo>
                <a:cubicBezTo>
                  <a:pt x="1549464" y="1259631"/>
                  <a:pt x="1565667" y="1233818"/>
                  <a:pt x="1589103" y="1216241"/>
                </a:cubicBezTo>
                <a:cubicBezTo>
                  <a:pt x="1627229" y="1187647"/>
                  <a:pt x="1624975" y="1187434"/>
                  <a:pt x="1669002" y="1162975"/>
                </a:cubicBezTo>
                <a:cubicBezTo>
                  <a:pt x="1680571" y="1156548"/>
                  <a:pt x="1693291" y="1152234"/>
                  <a:pt x="1704513" y="1145220"/>
                </a:cubicBezTo>
                <a:cubicBezTo>
                  <a:pt x="1717060" y="1137378"/>
                  <a:pt x="1727336" y="1126199"/>
                  <a:pt x="1740023" y="1118587"/>
                </a:cubicBezTo>
                <a:cubicBezTo>
                  <a:pt x="1850825" y="1052105"/>
                  <a:pt x="1729095" y="1141806"/>
                  <a:pt x="1899822" y="1056443"/>
                </a:cubicBezTo>
                <a:cubicBezTo>
                  <a:pt x="1957001" y="1027854"/>
                  <a:pt x="1993443" y="1007460"/>
                  <a:pt x="2050742" y="985422"/>
                </a:cubicBezTo>
                <a:cubicBezTo>
                  <a:pt x="2068210" y="978703"/>
                  <a:pt x="2086631" y="974617"/>
                  <a:pt x="2104008" y="967666"/>
                </a:cubicBezTo>
                <a:cubicBezTo>
                  <a:pt x="2116296" y="962751"/>
                  <a:pt x="2127167" y="954662"/>
                  <a:pt x="2139519" y="949911"/>
                </a:cubicBezTo>
                <a:cubicBezTo>
                  <a:pt x="2165721" y="939833"/>
                  <a:pt x="2193614" y="934337"/>
                  <a:pt x="2219418" y="923278"/>
                </a:cubicBezTo>
                <a:cubicBezTo>
                  <a:pt x="2472081" y="814994"/>
                  <a:pt x="2235103" y="910996"/>
                  <a:pt x="2370338" y="843379"/>
                </a:cubicBezTo>
                <a:cubicBezTo>
                  <a:pt x="2449661" y="803717"/>
                  <a:pt x="2464517" y="816102"/>
                  <a:pt x="2556769" y="754602"/>
                </a:cubicBezTo>
                <a:cubicBezTo>
                  <a:pt x="2672339" y="677556"/>
                  <a:pt x="2556996" y="759480"/>
                  <a:pt x="2645546" y="683581"/>
                </a:cubicBezTo>
                <a:cubicBezTo>
                  <a:pt x="2674319" y="658918"/>
                  <a:pt x="2707526" y="639357"/>
                  <a:pt x="2734323" y="612560"/>
                </a:cubicBezTo>
                <a:cubicBezTo>
                  <a:pt x="2746160" y="600723"/>
                  <a:pt x="2756761" y="587506"/>
                  <a:pt x="2769833" y="577049"/>
                </a:cubicBezTo>
                <a:cubicBezTo>
                  <a:pt x="2816048" y="540077"/>
                  <a:pt x="2874903" y="516732"/>
                  <a:pt x="2911876" y="470517"/>
                </a:cubicBezTo>
                <a:cubicBezTo>
                  <a:pt x="2935086" y="441505"/>
                  <a:pt x="2947337" y="422843"/>
                  <a:pt x="2974020" y="399495"/>
                </a:cubicBezTo>
                <a:cubicBezTo>
                  <a:pt x="3018421" y="360644"/>
                  <a:pt x="3044845" y="346361"/>
                  <a:pt x="3098307" y="310719"/>
                </a:cubicBezTo>
                <a:cubicBezTo>
                  <a:pt x="3116062" y="298882"/>
                  <a:pt x="3134910" y="288539"/>
                  <a:pt x="3151573" y="275208"/>
                </a:cubicBezTo>
                <a:cubicBezTo>
                  <a:pt x="3166369" y="263371"/>
                  <a:pt x="3181701" y="252175"/>
                  <a:pt x="3195961" y="239697"/>
                </a:cubicBezTo>
                <a:cubicBezTo>
                  <a:pt x="3205409" y="231429"/>
                  <a:pt x="3212148" y="220028"/>
                  <a:pt x="3222594" y="213064"/>
                </a:cubicBezTo>
                <a:cubicBezTo>
                  <a:pt x="3239111" y="202053"/>
                  <a:pt x="3258382" y="195842"/>
                  <a:pt x="3275860" y="186431"/>
                </a:cubicBezTo>
                <a:cubicBezTo>
                  <a:pt x="3337856" y="153049"/>
                  <a:pt x="3331129" y="151625"/>
                  <a:pt x="3391270" y="124288"/>
                </a:cubicBezTo>
                <a:cubicBezTo>
                  <a:pt x="3405777" y="117694"/>
                  <a:pt x="3421405" y="113659"/>
                  <a:pt x="3435658" y="106532"/>
                </a:cubicBezTo>
                <a:cubicBezTo>
                  <a:pt x="3512445" y="68138"/>
                  <a:pt x="3447797" y="87961"/>
                  <a:pt x="3515557" y="71022"/>
                </a:cubicBezTo>
                <a:cubicBezTo>
                  <a:pt x="3591884" y="20135"/>
                  <a:pt x="3495312" y="81144"/>
                  <a:pt x="3568823" y="44389"/>
                </a:cubicBezTo>
                <a:cubicBezTo>
                  <a:pt x="3657997" y="-198"/>
                  <a:pt x="3521998" y="55579"/>
                  <a:pt x="3630967" y="8878"/>
                </a:cubicBezTo>
                <a:cubicBezTo>
                  <a:pt x="3639568" y="5192"/>
                  <a:pt x="3648242" y="0"/>
                  <a:pt x="3657600" y="0"/>
                </a:cubicBezTo>
                <a:cubicBezTo>
                  <a:pt x="3661785" y="0"/>
                  <a:pt x="3651682" y="5919"/>
                  <a:pt x="3648723" y="8878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7D02318-9781-4023-9EBF-50A6B7D77A64}"/>
              </a:ext>
            </a:extLst>
          </p:cNvPr>
          <p:cNvSpPr/>
          <p:nvPr/>
        </p:nvSpPr>
        <p:spPr>
          <a:xfrm>
            <a:off x="6115859" y="3551068"/>
            <a:ext cx="782091" cy="2760955"/>
          </a:xfrm>
          <a:custGeom>
            <a:avLst/>
            <a:gdLst>
              <a:gd name="connsiteX0" fmla="*/ 782091 w 782091"/>
              <a:gd name="connsiteY0" fmla="*/ 2760955 h 2760955"/>
              <a:gd name="connsiteX1" fmla="*/ 373718 w 782091"/>
              <a:gd name="connsiteY1" fmla="*/ 2743200 h 2760955"/>
              <a:gd name="connsiteX2" fmla="*/ 249430 w 782091"/>
              <a:gd name="connsiteY2" fmla="*/ 2672179 h 2760955"/>
              <a:gd name="connsiteX3" fmla="*/ 142898 w 782091"/>
              <a:gd name="connsiteY3" fmla="*/ 2592280 h 2760955"/>
              <a:gd name="connsiteX4" fmla="*/ 45244 w 782091"/>
              <a:gd name="connsiteY4" fmla="*/ 2396971 h 2760955"/>
              <a:gd name="connsiteX5" fmla="*/ 27489 w 782091"/>
              <a:gd name="connsiteY5" fmla="*/ 2325949 h 2760955"/>
              <a:gd name="connsiteX6" fmla="*/ 9733 w 782091"/>
              <a:gd name="connsiteY6" fmla="*/ 2210540 h 2760955"/>
              <a:gd name="connsiteX7" fmla="*/ 18611 w 782091"/>
              <a:gd name="connsiteY7" fmla="*/ 1775534 h 2760955"/>
              <a:gd name="connsiteX8" fmla="*/ 27489 w 782091"/>
              <a:gd name="connsiteY8" fmla="*/ 1704513 h 2760955"/>
              <a:gd name="connsiteX9" fmla="*/ 45244 w 782091"/>
              <a:gd name="connsiteY9" fmla="*/ 1651247 h 2760955"/>
              <a:gd name="connsiteX10" fmla="*/ 98510 w 782091"/>
              <a:gd name="connsiteY10" fmla="*/ 1455938 h 2760955"/>
              <a:gd name="connsiteX11" fmla="*/ 134021 w 782091"/>
              <a:gd name="connsiteY11" fmla="*/ 1278384 h 2760955"/>
              <a:gd name="connsiteX12" fmla="*/ 160654 w 782091"/>
              <a:gd name="connsiteY12" fmla="*/ 1189608 h 2760955"/>
              <a:gd name="connsiteX13" fmla="*/ 196164 w 782091"/>
              <a:gd name="connsiteY13" fmla="*/ 932155 h 2760955"/>
              <a:gd name="connsiteX14" fmla="*/ 222797 w 782091"/>
              <a:gd name="connsiteY14" fmla="*/ 852256 h 2760955"/>
              <a:gd name="connsiteX15" fmla="*/ 258308 w 782091"/>
              <a:gd name="connsiteY15" fmla="*/ 585926 h 2760955"/>
              <a:gd name="connsiteX16" fmla="*/ 276063 w 782091"/>
              <a:gd name="connsiteY16" fmla="*/ 443883 h 2760955"/>
              <a:gd name="connsiteX17" fmla="*/ 293819 w 782091"/>
              <a:gd name="connsiteY17" fmla="*/ 381740 h 2760955"/>
              <a:gd name="connsiteX18" fmla="*/ 311574 w 782091"/>
              <a:gd name="connsiteY18" fmla="*/ 230819 h 2760955"/>
              <a:gd name="connsiteX19" fmla="*/ 320452 w 782091"/>
              <a:gd name="connsiteY19" fmla="*/ 0 h 276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2091" h="2760955">
                <a:moveTo>
                  <a:pt x="782091" y="2760955"/>
                </a:moveTo>
                <a:cubicBezTo>
                  <a:pt x="645967" y="2755037"/>
                  <a:pt x="509391" y="2755762"/>
                  <a:pt x="373718" y="2743200"/>
                </a:cubicBezTo>
                <a:cubicBezTo>
                  <a:pt x="307921" y="2737108"/>
                  <a:pt x="297561" y="2706559"/>
                  <a:pt x="249430" y="2672179"/>
                </a:cubicBezTo>
                <a:cubicBezTo>
                  <a:pt x="215187" y="2647719"/>
                  <a:pt x="167585" y="2630260"/>
                  <a:pt x="142898" y="2592280"/>
                </a:cubicBezTo>
                <a:cubicBezTo>
                  <a:pt x="90538" y="2511726"/>
                  <a:pt x="67529" y="2474970"/>
                  <a:pt x="45244" y="2396971"/>
                </a:cubicBezTo>
                <a:cubicBezTo>
                  <a:pt x="38540" y="2373507"/>
                  <a:pt x="32055" y="2349921"/>
                  <a:pt x="27489" y="2325949"/>
                </a:cubicBezTo>
                <a:cubicBezTo>
                  <a:pt x="20206" y="2287714"/>
                  <a:pt x="15652" y="2249010"/>
                  <a:pt x="9733" y="2210540"/>
                </a:cubicBezTo>
                <a:cubicBezTo>
                  <a:pt x="-4918" y="1990763"/>
                  <a:pt x="-3863" y="2090176"/>
                  <a:pt x="18611" y="1775534"/>
                </a:cubicBezTo>
                <a:cubicBezTo>
                  <a:pt x="20311" y="1751737"/>
                  <a:pt x="22490" y="1727841"/>
                  <a:pt x="27489" y="1704513"/>
                </a:cubicBezTo>
                <a:cubicBezTo>
                  <a:pt x="31410" y="1686213"/>
                  <a:pt x="40957" y="1669465"/>
                  <a:pt x="45244" y="1651247"/>
                </a:cubicBezTo>
                <a:cubicBezTo>
                  <a:pt x="89153" y="1464630"/>
                  <a:pt x="30798" y="1642143"/>
                  <a:pt x="98510" y="1455938"/>
                </a:cubicBezTo>
                <a:cubicBezTo>
                  <a:pt x="108698" y="1399901"/>
                  <a:pt x="119352" y="1334127"/>
                  <a:pt x="134021" y="1278384"/>
                </a:cubicBezTo>
                <a:cubicBezTo>
                  <a:pt x="141884" y="1248506"/>
                  <a:pt x="151776" y="1219200"/>
                  <a:pt x="160654" y="1189608"/>
                </a:cubicBezTo>
                <a:cubicBezTo>
                  <a:pt x="168484" y="1103473"/>
                  <a:pt x="174041" y="1016224"/>
                  <a:pt x="196164" y="932155"/>
                </a:cubicBezTo>
                <a:cubicBezTo>
                  <a:pt x="203308" y="905006"/>
                  <a:pt x="213919" y="878889"/>
                  <a:pt x="222797" y="852256"/>
                </a:cubicBezTo>
                <a:cubicBezTo>
                  <a:pt x="271729" y="509734"/>
                  <a:pt x="234596" y="783523"/>
                  <a:pt x="258308" y="585926"/>
                </a:cubicBezTo>
                <a:cubicBezTo>
                  <a:pt x="263993" y="538550"/>
                  <a:pt x="262954" y="489763"/>
                  <a:pt x="276063" y="443883"/>
                </a:cubicBezTo>
                <a:cubicBezTo>
                  <a:pt x="281982" y="423169"/>
                  <a:pt x="288975" y="402732"/>
                  <a:pt x="293819" y="381740"/>
                </a:cubicBezTo>
                <a:cubicBezTo>
                  <a:pt x="304505" y="335432"/>
                  <a:pt x="307538" y="275219"/>
                  <a:pt x="311574" y="230819"/>
                </a:cubicBezTo>
                <a:lnTo>
                  <a:pt x="320452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2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|9.7|4.8|11.2|3.7|41.9|12.6|9.6|10.5|11.7|11.2|3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"/>
</p:tagLst>
</file>

<file path=ppt/theme/theme1.xml><?xml version="1.0" encoding="utf-8"?>
<a:theme xmlns:a="http://schemas.openxmlformats.org/drawingml/2006/main" name="1_Office 主题​​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155</Words>
  <Application>Microsoft Office PowerPoint</Application>
  <PresentationFormat>Widescreen</PresentationFormat>
  <Paragraphs>47</Paragraphs>
  <Slides>16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HP001 4 hàng</vt:lpstr>
      <vt:lpstr>Times New Roman</vt:lpstr>
      <vt:lpstr>UNI Chu truyen thong</vt:lpstr>
      <vt:lpstr>VNI-Avo</vt:lpstr>
      <vt:lpstr>1_Office 主题​​</vt:lpstr>
      <vt:lpstr>1_Office Theme</vt:lpstr>
      <vt:lpstr>3_Office 主题​​</vt:lpstr>
      <vt:lpstr>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iTianKong.com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 ba</dc:title>
  <dc:creator>Nguyễn Thị Kim Oanh</dc:creator>
  <cp:lastModifiedBy>my ducument</cp:lastModifiedBy>
  <cp:revision>80</cp:revision>
  <dcterms:created xsi:type="dcterms:W3CDTF">2020-08-22T04:06:40Z</dcterms:created>
  <dcterms:modified xsi:type="dcterms:W3CDTF">2021-12-12T15:04:34Z</dcterms:modified>
</cp:coreProperties>
</file>